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70" r:id="rId14"/>
    <p:sldId id="271" r:id="rId15"/>
    <p:sldId id="27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2916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2F9832-F3BD-4F4F-AD3A-B652562BD0F8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739809-893D-4F2E-A563-87C7662BA02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980728"/>
            <a:ext cx="7851648" cy="221967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Проект: Оформление зимнего участка</a:t>
            </a:r>
            <a:br>
              <a:rPr lang="ru-RU" dirty="0" smtClean="0"/>
            </a:br>
            <a:r>
              <a:rPr lang="ru-RU" dirty="0" smtClean="0"/>
              <a:t>«Весёлые ладошки»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2648736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Воспитатель ясельной группы  Алексеева Е.А.</a:t>
            </a:r>
          </a:p>
          <a:p>
            <a:r>
              <a:rPr lang="ru-RU" dirty="0" smtClean="0"/>
              <a:t>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3 этап.</a:t>
            </a:r>
            <a:endParaRPr lang="ru-RU" dirty="0"/>
          </a:p>
        </p:txBody>
      </p:sp>
      <p:pic>
        <p:nvPicPr>
          <p:cNvPr id="5" name="Содержимое 4" descr="20180123_14034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13792" y="1920875"/>
            <a:ext cx="3325416" cy="4433888"/>
          </a:xfrm>
        </p:spPr>
      </p:pic>
      <p:pic>
        <p:nvPicPr>
          <p:cNvPr id="10" name="Содержимое 9" descr="20180123_14151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5149048">
            <a:off x="4648200" y="2623344"/>
            <a:ext cx="4038600" cy="3028950"/>
          </a:xfr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Результаты реализации проекта: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u="sng" dirty="0" smtClean="0"/>
              <a:t>Дети: </a:t>
            </a:r>
            <a:r>
              <a:rPr lang="ru-RU" dirty="0" smtClean="0"/>
              <a:t>расширение представлений об окружающей действительности, об эстетическом оформление участка, развитие воображения и интеллектуальных способностей.</a:t>
            </a:r>
          </a:p>
          <a:p>
            <a:r>
              <a:rPr lang="ru-RU" b="1" u="sng" dirty="0" smtClean="0"/>
              <a:t>Воспитатель и родители: </a:t>
            </a:r>
            <a:r>
              <a:rPr lang="ru-RU" dirty="0" smtClean="0"/>
              <a:t>расширение разнообразия знаний и умений, совместных действий с родителями и детьми.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Божья коровка и её детки.</a:t>
            </a:r>
            <a:endParaRPr lang="ru-RU" dirty="0"/>
          </a:p>
        </p:txBody>
      </p:sp>
      <p:pic>
        <p:nvPicPr>
          <p:cNvPr id="5" name="Содержимое 4" descr="20180123_141415 (1)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592393">
            <a:off x="457200" y="2623344"/>
            <a:ext cx="4038600" cy="3028950"/>
          </a:xfrm>
        </p:spPr>
      </p:pic>
      <p:pic>
        <p:nvPicPr>
          <p:cNvPr id="6" name="Содержимое 5" descr="20180123_14041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4643260" y="2624407"/>
            <a:ext cx="4043769" cy="3028950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Аленький цветочек.</a:t>
            </a:r>
            <a:endParaRPr lang="ru-RU" dirty="0"/>
          </a:p>
        </p:txBody>
      </p:sp>
      <p:pic>
        <p:nvPicPr>
          <p:cNvPr id="8" name="Содержимое 7" descr="DSCN9759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623344"/>
            <a:ext cx="4038600" cy="3028950"/>
          </a:xfrm>
        </p:spPr>
      </p:pic>
      <p:pic>
        <p:nvPicPr>
          <p:cNvPr id="7" name="Содержимое 6" descr="DSCN9758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457200" y="2623344"/>
            <a:ext cx="4038600" cy="3028950"/>
          </a:xfr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DSCN9760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5942" r="5942"/>
          <a:stretch>
            <a:fillRect/>
          </a:stretch>
        </p:blipFill>
        <p:spPr/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988840"/>
            <a:ext cx="2743200" cy="1728192"/>
          </a:xfrm>
        </p:spPr>
        <p:txBody>
          <a:bodyPr/>
          <a:lstStyle/>
          <a:p>
            <a:r>
              <a:rPr lang="ru-RU" sz="3200" dirty="0" smtClean="0"/>
              <a:t>Ёжик и его друзья.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" name="Содержимое 10" descr="DSCN976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575050" y="2045494"/>
            <a:ext cx="5111750" cy="3833812"/>
          </a:xfrm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 проекте.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Тип проекта: информационно- творческий</a:t>
            </a:r>
          </a:p>
          <a:p>
            <a:r>
              <a:rPr lang="ru-RU" sz="2400" dirty="0" smtClean="0"/>
              <a:t>Участники проекта: родители воспитанников , воспитатель группы.</a:t>
            </a:r>
          </a:p>
          <a:p>
            <a:r>
              <a:rPr lang="ru-RU" sz="2400" dirty="0" smtClean="0"/>
              <a:t>Срок реализации: краткосрочный</a:t>
            </a:r>
          </a:p>
          <a:p>
            <a:r>
              <a:rPr lang="ru-RU" sz="2400" dirty="0" smtClean="0"/>
              <a:t>Формы работы : игровая, познавательная, экспериментальная деятельность, работа с родителями.</a:t>
            </a:r>
          </a:p>
          <a:p>
            <a:pPr>
              <a:buNone/>
            </a:pPr>
            <a:endParaRPr lang="ru-RU" sz="20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b="1" dirty="0" smtClean="0"/>
              <a:t>Цель</a:t>
            </a:r>
            <a:r>
              <a:rPr lang="ru-RU" sz="3200" dirty="0" smtClean="0"/>
              <a:t>: развитие познавательных и творческих способностей, создание благоприятных условий для </a:t>
            </a:r>
            <a:r>
              <a:rPr lang="ru-RU" sz="3200" dirty="0" err="1" smtClean="0"/>
              <a:t>воспитательно</a:t>
            </a:r>
            <a:r>
              <a:rPr lang="ru-RU" sz="3200" dirty="0" smtClean="0"/>
              <a:t> – образовательной работы с детьми, повышения двигательной активности воспитанников в условиях детского сада в зимний период. 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b="1" dirty="0" smtClean="0"/>
              <a:t>Задачи:</a:t>
            </a:r>
            <a:r>
              <a:rPr lang="ru-RU" dirty="0" smtClean="0"/>
              <a:t> приобщать родителей к реализации практической деятельности в условиях ДОУ;</a:t>
            </a:r>
          </a:p>
          <a:p>
            <a:r>
              <a:rPr lang="ru-RU" dirty="0" smtClean="0"/>
              <a:t>Содействовать укреплению связей ДОУ и семьи;</a:t>
            </a:r>
          </a:p>
          <a:p>
            <a:r>
              <a:rPr lang="ru-RU" dirty="0" smtClean="0"/>
              <a:t>Проводить оздоровительные мероприятия с детьми на воздухе;</a:t>
            </a:r>
          </a:p>
          <a:p>
            <a:r>
              <a:rPr lang="ru-RU" dirty="0" smtClean="0"/>
              <a:t>Улучшить художественное оформление участка детского сада.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Этапы реализации проекта</a:t>
            </a: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dirty="0" smtClean="0"/>
              <a:t>1 этап. Подготовительный.</a:t>
            </a:r>
          </a:p>
          <a:p>
            <a:r>
              <a:rPr lang="ru-RU" sz="4000" dirty="0" smtClean="0"/>
              <a:t>2 этап. Основной.</a:t>
            </a:r>
          </a:p>
          <a:p>
            <a:r>
              <a:rPr lang="ru-RU" sz="4000" dirty="0" smtClean="0"/>
              <a:t>3 этап. Заключительный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                     1 этап.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Совместная разработка воспитателем, родителями воспитанников детского сада проекта зимних построек на участке ДОУ  на тему: « Волшебные ладошки»</a:t>
            </a:r>
            <a:endParaRPr lang="ru-RU" sz="32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2 этап.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Совместное оформление воспитателем , родителями, участка детского сада в соответствие с представленным планом проекта.</a:t>
            </a:r>
            <a:endParaRPr lang="ru-RU" sz="3200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Трудовая деятельность.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20180123_132538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1034851" y="2514600"/>
            <a:ext cx="2884885" cy="3846513"/>
          </a:xfrm>
        </p:spPr>
      </p:pic>
      <p:pic>
        <p:nvPicPr>
          <p:cNvPr id="16" name="Содержимое 15" descr="20180123_132533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223470" y="2514600"/>
            <a:ext cx="2884885" cy="3846513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Достижения поставленной цели: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dirty="0" smtClean="0"/>
              <a:t>Сбор необходимой информации, проектирование;</a:t>
            </a:r>
          </a:p>
          <a:p>
            <a:r>
              <a:rPr lang="ru-RU" sz="3200" dirty="0" smtClean="0"/>
              <a:t>Планирование размещения построек ;</a:t>
            </a:r>
          </a:p>
          <a:p>
            <a:r>
              <a:rPr lang="ru-RU" sz="3200" dirty="0" smtClean="0"/>
              <a:t>Планирование украшения построек;</a:t>
            </a:r>
          </a:p>
          <a:p>
            <a:r>
              <a:rPr lang="ru-RU" sz="3200" dirty="0" smtClean="0"/>
              <a:t>Замораживание льдинок;</a:t>
            </a:r>
          </a:p>
          <a:p>
            <a:r>
              <a:rPr lang="ru-RU" sz="3200" dirty="0" smtClean="0"/>
              <a:t>Сооружение построек из снега.</a:t>
            </a:r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222</TotalTime>
  <Words>263</Words>
  <Application>Microsoft Office PowerPoint</Application>
  <PresentationFormat>Экран (4:3)</PresentationFormat>
  <Paragraphs>38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Поток</vt:lpstr>
      <vt:lpstr>Проект: Оформление зимнего участка «Весёлые ладошки»</vt:lpstr>
      <vt:lpstr>О проекте.</vt:lpstr>
      <vt:lpstr>Слайд 3</vt:lpstr>
      <vt:lpstr>Слайд 4</vt:lpstr>
      <vt:lpstr>Этапы реализации проекта</vt:lpstr>
      <vt:lpstr>                       1 этап.</vt:lpstr>
      <vt:lpstr>                    2 этап.</vt:lpstr>
      <vt:lpstr>Трудовая деятельность.</vt:lpstr>
      <vt:lpstr>Достижения поставленной цели:</vt:lpstr>
      <vt:lpstr>                    3 этап.</vt:lpstr>
      <vt:lpstr>Результаты реализации проекта:</vt:lpstr>
      <vt:lpstr>Божья коровка и её детки.</vt:lpstr>
      <vt:lpstr> Аленький цветочек.</vt:lpstr>
      <vt:lpstr>Слайд 14</vt:lpstr>
      <vt:lpstr>Ёжик и его друзья.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1K</dc:creator>
  <cp:lastModifiedBy>Acer</cp:lastModifiedBy>
  <cp:revision>53</cp:revision>
  <dcterms:created xsi:type="dcterms:W3CDTF">2018-01-24T02:45:18Z</dcterms:created>
  <dcterms:modified xsi:type="dcterms:W3CDTF">2022-01-31T05:01:15Z</dcterms:modified>
</cp:coreProperties>
</file>