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56" r:id="rId9"/>
    <p:sldId id="257" r:id="rId10"/>
    <p:sldId id="280" r:id="rId11"/>
    <p:sldId id="258" r:id="rId12"/>
    <p:sldId id="259" r:id="rId13"/>
    <p:sldId id="260" r:id="rId14"/>
    <p:sldId id="261" r:id="rId15"/>
    <p:sldId id="262" r:id="rId16"/>
    <p:sldId id="263" r:id="rId17"/>
    <p:sldId id="277" r:id="rId18"/>
    <p:sldId id="278" r:id="rId19"/>
    <p:sldId id="279" r:id="rId20"/>
    <p:sldId id="264" r:id="rId21"/>
    <p:sldId id="265" r:id="rId22"/>
    <p:sldId id="266" r:id="rId23"/>
    <p:sldId id="268" r:id="rId24"/>
    <p:sldId id="267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92888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Детский сад «Ручеек» 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Окино-Ключи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992888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G_Cooper" pitchFamily="34" charset="0"/>
                <a:cs typeface="Aharoni" pitchFamily="2" charset="-79"/>
              </a:rPr>
              <a:t>Познавательно-исследовательский проект «Волшебница-соль»</a:t>
            </a:r>
            <a:endParaRPr lang="ru-RU" sz="3200" b="1" dirty="0">
              <a:solidFill>
                <a:srgbClr val="7030A0"/>
              </a:solidFill>
              <a:latin typeface="AG_Cooper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5811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Куренкова А. 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176464" cy="314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44978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3"/>
            <a:ext cx="3312368" cy="544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G_Cooper" pitchFamily="34" charset="0"/>
              </a:rPr>
              <a:t>Чтение сказки «Соль в кушанье» и русской народной сказки «Соль»</a:t>
            </a:r>
            <a:endParaRPr lang="ru-RU" sz="2400" dirty="0">
              <a:latin typeface="AG_Coop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G_Cooper" pitchFamily="34" charset="0"/>
              </a:rPr>
              <a:t>Опыт «Соль растворяется в воде»</a:t>
            </a:r>
            <a:endParaRPr lang="ru-RU" sz="2800" dirty="0">
              <a:latin typeface="AG_Cooper" pitchFamily="34" charset="0"/>
            </a:endParaRPr>
          </a:p>
        </p:txBody>
      </p:sp>
      <p:pic>
        <p:nvPicPr>
          <p:cNvPr id="4" name="Содержимое 3" descr="20210126_101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7744" y="1628800"/>
            <a:ext cx="5760639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G_Cooper" pitchFamily="34" charset="0"/>
              </a:rPr>
              <a:t>Опыт «Плавающее яйцо»</a:t>
            </a:r>
            <a:endParaRPr lang="ru-RU" sz="3200" dirty="0">
              <a:latin typeface="AG_Cooper" pitchFamily="34" charset="0"/>
            </a:endParaRPr>
          </a:p>
        </p:txBody>
      </p:sp>
      <p:pic>
        <p:nvPicPr>
          <p:cNvPr id="4" name="Содержимое 3" descr="20210128_094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0128_095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51652" y="1076739"/>
            <a:ext cx="6528725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0128_095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79644" y="1076739"/>
            <a:ext cx="6528725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0128_100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63654" y="954673"/>
            <a:ext cx="643271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10128_100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99591" y="620687"/>
            <a:ext cx="748883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860" r="-409" b="5395"/>
          <a:stretch>
            <a:fillRect/>
          </a:stretch>
        </p:blipFill>
        <p:spPr bwMode="auto">
          <a:xfrm>
            <a:off x="179512" y="1196752"/>
            <a:ext cx="8588267" cy="472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G_Cooper" pitchFamily="34" charset="0"/>
                <a:cs typeface="Times New Roman" pitchFamily="18" charset="0"/>
              </a:rPr>
              <a:t>Рисование солью «Наши снеговики»</a:t>
            </a:r>
            <a:endParaRPr lang="ru-RU" sz="3200" dirty="0">
              <a:latin typeface="AG_Cooper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531_101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85471" y="1018984"/>
            <a:ext cx="5045063" cy="6120680"/>
          </a:xfrm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G_Cooper" pitchFamily="34" charset="0"/>
              </a:rPr>
              <a:t>Художественное творчество «Рыбки»</a:t>
            </a:r>
            <a:endParaRPr lang="ru-RU" sz="2400" dirty="0">
              <a:latin typeface="AG_Coop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61" t="14469" r="12770"/>
          <a:stretch>
            <a:fillRect/>
          </a:stretch>
        </p:blipFill>
        <p:spPr bwMode="auto">
          <a:xfrm>
            <a:off x="0" y="1484784"/>
            <a:ext cx="442282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186" t="27385" r="13122"/>
          <a:stretch>
            <a:fillRect/>
          </a:stretch>
        </p:blipFill>
        <p:spPr bwMode="auto">
          <a:xfrm>
            <a:off x="4499992" y="1340768"/>
            <a:ext cx="446427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260648"/>
            <a:ext cx="726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G_Cooper" pitchFamily="34" charset="0"/>
              </a:rPr>
              <a:t>Опыт «Выращивание кристаллов»</a:t>
            </a:r>
            <a:endParaRPr lang="ru-RU" sz="2800" dirty="0">
              <a:latin typeface="AG_Coop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4644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родители, воспитатель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среднесрочный 1 месяц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Формирование представлений детей о соли, изучение ее свойств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способствовать развитию познавательно-исследовательской деятельности детей посредством экспериментирования с солью.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81128"/>
            <a:ext cx="3714189" cy="203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975" y="4725144"/>
            <a:ext cx="37362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G_Cooper" pitchFamily="34" charset="0"/>
              </a:rPr>
              <a:t>Опыт «Выпаривание соли»</a:t>
            </a:r>
            <a:endParaRPr lang="ru-RU" sz="3200" dirty="0">
              <a:latin typeface="AG_Cooper" pitchFamily="34" charset="0"/>
            </a:endParaRPr>
          </a:p>
        </p:txBody>
      </p:sp>
      <p:pic>
        <p:nvPicPr>
          <p:cNvPr id="4" name="Содержимое 3" descr="20210202_153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91647" y="1733432"/>
            <a:ext cx="5856649" cy="4392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0202_153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403648" y="548680"/>
            <a:ext cx="6956589" cy="52174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AG_Cooper" pitchFamily="34" charset="0"/>
              </a:rPr>
              <a:t>Опыт «Окрашивание соли», «Радуга из цветной соли»</a:t>
            </a:r>
            <a:endParaRPr lang="ru-RU" sz="3200" dirty="0">
              <a:latin typeface="AG_Cooper" pitchFamily="34" charset="0"/>
            </a:endParaRPr>
          </a:p>
        </p:txBody>
      </p:sp>
      <p:pic>
        <p:nvPicPr>
          <p:cNvPr id="4" name="Содержимое 3" descr="20210202_160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187624" y="1556792"/>
            <a:ext cx="6476537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10202_16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49388" y="1038980"/>
            <a:ext cx="6418658" cy="4813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G_Cooper" pitchFamily="34" charset="0"/>
              </a:rPr>
              <a:t>Выставка совместного творчества детей и родителей из соленого теста</a:t>
            </a:r>
            <a:endParaRPr lang="ru-RU" sz="2800" dirty="0">
              <a:latin typeface="AG_Cooper" pitchFamily="34" charset="0"/>
            </a:endParaRPr>
          </a:p>
        </p:txBody>
      </p:sp>
      <p:pic>
        <p:nvPicPr>
          <p:cNvPr id="4" name="Содержимое 3" descr="20210209_153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исследовательской работы дети выяснили,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поваренная соль и каким образом она попадает на наш стол.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Узнали много нового об особенностях соли, ее свойствах и качествах.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 провели много интересных опытов с солью,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способом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выращивания кристаллов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маленьких детей они превратились в маленьких исследователей: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анализировать полученные результаты, отвечать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устанавливать причинно-следственные связи.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убедились, что самые простые и знакомые вещи могут 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необычными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волшебными!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Выяснить, что такое соль, какая она бывает, откуда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берется соль, как ее добывают, где применяют соль.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Исследовать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и качества соли опытным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Стимулировать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исследовательской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Развивать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способности, воображение,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Воспитывать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и любовь к устному народному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творчеству посредством сказок, пословиц, загадок.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работы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проектом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1.Подготовительный этап.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Создание проблемной ситуации «Что мы знаем о соли?»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Постановка целей и задач проекта.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Подбор познавательной, научной, художественной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литературы, иллюстраций, фотографий про соль.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Ознакомление родителей с темой и целями проекта.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Консультация для родителей «Интересно о соли».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87680" cy="47525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Проведение бесед «Какая бывает соль», «Польза и вред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рассматривание иллюстраций о соли.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Просмотр видео «Добыча соли на озере Баскунчак».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Ознакомление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сказками, загадками, пословицами,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приметами о соли.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Просмотр мультфильмов о соли «Как казаки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соль покупали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«Приключения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Адибу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Откуда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берется соль»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653137"/>
            <a:ext cx="3549293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73546"/>
            <a:ext cx="3384376" cy="228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Опытно-экспериментальная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деятельность 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Солѐные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фокусы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Наблюдения дома и на прогулке: «Как мама использует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», «Снег похож на соль».</a:t>
            </a:r>
          </a:p>
          <a:p>
            <a:pPr lvl="1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Творческая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деятельность : рисование солью в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нетрадиционной технике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509120"/>
            <a:ext cx="3096344" cy="215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5259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Изготовление картотеки проведенных опытов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Солѐные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фокусы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Выставка рисунков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Выставка совместного творчества детей и родителей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Соль- волшебница».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3501008"/>
            <a:ext cx="5047243" cy="307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210126_100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79876" y="56429"/>
            <a:ext cx="5572385" cy="756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886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G_Cooper" pitchFamily="34" charset="0"/>
              </a:rPr>
              <a:t>Знакомство с солью</a:t>
            </a:r>
            <a:endParaRPr lang="ru-RU" sz="2800" dirty="0">
              <a:latin typeface="AG_Coop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0126_100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72440" y="-196175"/>
            <a:ext cx="6034617" cy="7092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479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МБДОУ Детский сад «Ручеек» с. Окино-Ключи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Опыт «Соль растворяется в воде»</vt:lpstr>
      <vt:lpstr>Опыт «Плавающее яйцо»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Опыт «Выпаривание соли»</vt:lpstr>
      <vt:lpstr>Слайд 21</vt:lpstr>
      <vt:lpstr>Опыт «Окрашивание соли», «Радуга из цветной соли»</vt:lpstr>
      <vt:lpstr>Слайд 23</vt:lpstr>
      <vt:lpstr>Выставка совместного творчества детей и родителей из соленого теста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</cp:revision>
  <dcterms:created xsi:type="dcterms:W3CDTF">2022-02-01T13:11:08Z</dcterms:created>
  <dcterms:modified xsi:type="dcterms:W3CDTF">2022-02-01T16:07:42Z</dcterms:modified>
</cp:coreProperties>
</file>