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56" r:id="rId9"/>
    <p:sldId id="257" r:id="rId10"/>
    <p:sldId id="280" r:id="rId11"/>
    <p:sldId id="258" r:id="rId12"/>
    <p:sldId id="259" r:id="rId13"/>
    <p:sldId id="260" r:id="rId14"/>
    <p:sldId id="261" r:id="rId15"/>
    <p:sldId id="262" r:id="rId16"/>
    <p:sldId id="263" r:id="rId17"/>
    <p:sldId id="277" r:id="rId18"/>
    <p:sldId id="278" r:id="rId19"/>
    <p:sldId id="279" r:id="rId20"/>
    <p:sldId id="264" r:id="rId21"/>
    <p:sldId id="265" r:id="rId22"/>
    <p:sldId id="266" r:id="rId23"/>
    <p:sldId id="268" r:id="rId24"/>
    <p:sldId id="267" r:id="rId25"/>
    <p:sldId id="27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992888" cy="100811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МБДОУ Детский сад «Ручеек» с.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Окино-Ключи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772816"/>
            <a:ext cx="7992888" cy="129614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AG_Cooper" pitchFamily="34" charset="0"/>
                <a:cs typeface="Aharoni" pitchFamily="2" charset="-79"/>
              </a:rPr>
              <a:t>Познавательно-исследовательский проект «Волшебница-соль»</a:t>
            </a:r>
            <a:endParaRPr lang="ru-RU" sz="3200" b="1" dirty="0">
              <a:solidFill>
                <a:srgbClr val="7030A0"/>
              </a:solidFill>
              <a:latin typeface="AG_Cooper" pitchFamily="34" charset="0"/>
              <a:cs typeface="Aharoni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64088" y="458112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 Куренкова А. 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284984"/>
            <a:ext cx="4176464" cy="3145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12776"/>
            <a:ext cx="3449786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124743"/>
            <a:ext cx="3312368" cy="544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15616" y="260648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G_Cooper" pitchFamily="34" charset="0"/>
              </a:rPr>
              <a:t>Чтение сказки «Соль в кушанье» и русской народной сказки «Соль»</a:t>
            </a:r>
            <a:endParaRPr lang="ru-RU" sz="2400" dirty="0">
              <a:latin typeface="AG_Cooper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49006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AG_Cooper" pitchFamily="34" charset="0"/>
              </a:rPr>
              <a:t>Опыт «Соль растворяется в воде»</a:t>
            </a:r>
            <a:endParaRPr lang="ru-RU" sz="2800" dirty="0">
              <a:latin typeface="AG_Cooper" pitchFamily="34" charset="0"/>
            </a:endParaRPr>
          </a:p>
        </p:txBody>
      </p:sp>
      <p:pic>
        <p:nvPicPr>
          <p:cNvPr id="4" name="Содержимое 3" descr="20210126_1015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267744" y="1628800"/>
            <a:ext cx="5760639" cy="43204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562074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G_Cooper" pitchFamily="34" charset="0"/>
              </a:rPr>
              <a:t>Опыт «Плавающее яйцо»</a:t>
            </a:r>
            <a:endParaRPr lang="ru-RU" sz="3200" dirty="0">
              <a:latin typeface="AG_Cooper" pitchFamily="34" charset="0"/>
            </a:endParaRPr>
          </a:p>
        </p:txBody>
      </p:sp>
      <p:pic>
        <p:nvPicPr>
          <p:cNvPr id="4" name="Содержимое 3" descr="20210128_0948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1630892" y="1554163"/>
            <a:ext cx="6034616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210128_0952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451652" y="1076739"/>
            <a:ext cx="6528725" cy="4896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210128_0952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379644" y="1076739"/>
            <a:ext cx="6528725" cy="4896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210128_1001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463654" y="954673"/>
            <a:ext cx="6432714" cy="4824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210128_1001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899591" y="620687"/>
            <a:ext cx="7488832" cy="56166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3860" r="-409" b="5395"/>
          <a:stretch>
            <a:fillRect/>
          </a:stretch>
        </p:blipFill>
        <p:spPr bwMode="auto">
          <a:xfrm>
            <a:off x="179512" y="1196752"/>
            <a:ext cx="8588267" cy="4726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1520" y="1886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G_Cooper" pitchFamily="34" charset="0"/>
                <a:cs typeface="Times New Roman" pitchFamily="18" charset="0"/>
              </a:rPr>
              <a:t>Рисование солью «Наши снеговики»</a:t>
            </a:r>
            <a:endParaRPr lang="ru-RU" sz="3200" dirty="0">
              <a:latin typeface="AG_Cooper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80531_1016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085471" y="1018984"/>
            <a:ext cx="5045063" cy="6120680"/>
          </a:xfrm>
        </p:spPr>
      </p:pic>
      <p:sp>
        <p:nvSpPr>
          <p:cNvPr id="5" name="TextBox 4"/>
          <p:cNvSpPr txBox="1"/>
          <p:nvPr/>
        </p:nvSpPr>
        <p:spPr>
          <a:xfrm>
            <a:off x="899592" y="476672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G_Cooper" pitchFamily="34" charset="0"/>
              </a:rPr>
              <a:t>Художественное творчество «Рыбки»</a:t>
            </a:r>
            <a:endParaRPr lang="ru-RU" sz="2400" dirty="0">
              <a:latin typeface="AG_Cooper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2461" t="14469" r="12770"/>
          <a:stretch>
            <a:fillRect/>
          </a:stretch>
        </p:blipFill>
        <p:spPr bwMode="auto">
          <a:xfrm>
            <a:off x="0" y="1484784"/>
            <a:ext cx="4422826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24186" t="27385" r="13122"/>
          <a:stretch>
            <a:fillRect/>
          </a:stretch>
        </p:blipFill>
        <p:spPr bwMode="auto">
          <a:xfrm>
            <a:off x="4499992" y="1340768"/>
            <a:ext cx="4464276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755576" y="260648"/>
            <a:ext cx="72601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G_Cooper" pitchFamily="34" charset="0"/>
              </a:rPr>
              <a:t>Опыт «Выращивание кристаллов»</a:t>
            </a:r>
            <a:endParaRPr lang="ru-RU" sz="2800" dirty="0">
              <a:latin typeface="AG_Cooper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4464496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Участники: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дети, родители, воспитатель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Срок реализации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среднесрочный 1 месяц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Цели: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Формирование представлений детей о соли, изучение ее свойств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способствовать развитию познавательно-исследовательской деятельности детей посредством экспериментирования с солью.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581128"/>
            <a:ext cx="3714189" cy="2036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9975" y="4725144"/>
            <a:ext cx="3736264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63408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G_Cooper" pitchFamily="34" charset="0"/>
              </a:rPr>
              <a:t>Опыт «Выпаривание соли»</a:t>
            </a:r>
            <a:endParaRPr lang="ru-RU" sz="3200" dirty="0">
              <a:latin typeface="AG_Cooper" pitchFamily="34" charset="0"/>
            </a:endParaRPr>
          </a:p>
        </p:txBody>
      </p:sp>
      <p:pic>
        <p:nvPicPr>
          <p:cNvPr id="4" name="Содержимое 3" descr="20210202_1535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391647" y="1733432"/>
            <a:ext cx="5856649" cy="43924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210202_1537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1403648" y="548680"/>
            <a:ext cx="6956589" cy="52174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latin typeface="AG_Cooper" pitchFamily="34" charset="0"/>
              </a:rPr>
              <a:t>Опыт «Окрашивание соли», «Радуга из цветной соли»</a:t>
            </a:r>
            <a:endParaRPr lang="ru-RU" sz="3200" dirty="0">
              <a:latin typeface="AG_Cooper" pitchFamily="34" charset="0"/>
            </a:endParaRPr>
          </a:p>
        </p:txBody>
      </p:sp>
      <p:pic>
        <p:nvPicPr>
          <p:cNvPr id="4" name="Содержимое 3" descr="20210202_1606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1187624" y="1556792"/>
            <a:ext cx="6476537" cy="485740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210202_1600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49388" y="1038980"/>
            <a:ext cx="6418658" cy="48139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latin typeface="AG_Cooper" pitchFamily="34" charset="0"/>
              </a:rPr>
              <a:t>Выставка совместного творчества детей и родителей из соленого теста</a:t>
            </a:r>
            <a:endParaRPr lang="ru-RU" sz="2800" dirty="0">
              <a:latin typeface="AG_Cooper" pitchFamily="34" charset="0"/>
            </a:endParaRPr>
          </a:p>
        </p:txBody>
      </p:sp>
      <p:pic>
        <p:nvPicPr>
          <p:cNvPr id="4" name="Содержимое 3" descr="20210209_1530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1630892" y="1554163"/>
            <a:ext cx="6034616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04664"/>
            <a:ext cx="8686800" cy="5675461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ходе исследовательской работы дети выяснили,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такое поваренная соль и каким образом она попадает на наш стол.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Узнали много нового об особенностях соли, ее свойствах и качествах.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Самостоятельно провели много интересных опытов с солью,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познакомились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способом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выращивания кристаллов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маленьких детей они превратились в маленьких исследователей: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научились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анализировать полученные результаты, отвечать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устанавливать причинно-следственные связи.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также убедились, что самые простые и знакомые вещи могут быть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необычными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волшебными!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04664"/>
            <a:ext cx="8686800" cy="5675461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Выяснить, что такое соль, какая она бывает, откуда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берется соль, как ее добывают, где применяют соль.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Исследовать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свойства и качества соли опытным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путем.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Стимулировать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познавательную активность,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создавать условия для исследовательской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деятельности.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Развивать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творческие способности, воображение,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любознательность.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Воспитывать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интерес и любовь к устному народному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творчеству посредством сказок, пословиц, загадок.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32656"/>
            <a:ext cx="8686800" cy="574746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Этапы работы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над проектом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1.Подготовительный этап.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Создание проблемной ситуации «Что мы знаем о соли?»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Постановка целей и задач проекта.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Подбор познавательной, научной, художественной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литературы, иллюстраций, фотографий про соль.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Ознакомление родителей с темой и целями проекта.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Консультация для родителей «Интересно о соли».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587680" cy="475252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Основной этап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Проведение бесед «Какая бывает соль», «Польза и вред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рассматривание иллюстраций о соли.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Просмотр видео «Добыча соли на озере Баскунчак».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Ознакомление детей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сказками, загадками, пословицами,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народными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приметами о соли.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Просмотр мультфильмов о соли «Как казаки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соль покупали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«Приключения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Адибу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Откуда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берется соль»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1" y="4653137"/>
            <a:ext cx="3549293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573546"/>
            <a:ext cx="3384376" cy="2284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8686800" cy="45259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Основной этап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Опытно-экспериментальная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деятельность «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Солѐные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фокусы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Наблюдения дома и на прогулке: «Как мама использует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соль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», «Снег похож на соль».</a:t>
            </a:r>
          </a:p>
          <a:p>
            <a:pPr lvl="1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- Творческая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деятельность : рисование солью в 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нетрадиционной технике 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509120"/>
            <a:ext cx="3096344" cy="2156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686800" cy="45259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Заключительный этап: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Изготовление картотеки проведенных опытов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Солѐные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фокусы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Выставка рисунков детей.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Выставка совместного творчества детей и родителей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Соль- волшебница».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79" y="3501008"/>
            <a:ext cx="5047243" cy="3078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20210126_1004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679876" y="56429"/>
            <a:ext cx="5572385" cy="7565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91680" y="188640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G_Cooper" pitchFamily="34" charset="0"/>
              </a:rPr>
              <a:t>Знакомство с солью</a:t>
            </a:r>
            <a:endParaRPr lang="ru-RU" sz="2800" dirty="0">
              <a:latin typeface="AG_Cooper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210126_1004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72440" y="-196175"/>
            <a:ext cx="6034617" cy="7092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165</TotalTime>
  <Words>479</Words>
  <Application>Microsoft Office PowerPoint</Application>
  <PresentationFormat>Экран (4:3)</PresentationFormat>
  <Paragraphs>59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МБДОУ Детский сад «Ручеек» с. Окино-Ключи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Опыт «Соль растворяется в воде»</vt:lpstr>
      <vt:lpstr>Опыт «Плавающее яйцо»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Опыт «Выпаривание соли»</vt:lpstr>
      <vt:lpstr>Слайд 21</vt:lpstr>
      <vt:lpstr>Опыт «Окрашивание соли», «Радуга из цветной соли»</vt:lpstr>
      <vt:lpstr>Слайд 23</vt:lpstr>
      <vt:lpstr>Выставка совместного творчества детей и родителей из соленого теста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16</cp:revision>
  <dcterms:created xsi:type="dcterms:W3CDTF">2022-02-01T13:11:08Z</dcterms:created>
  <dcterms:modified xsi:type="dcterms:W3CDTF">2022-02-01T16:07:42Z</dcterms:modified>
</cp:coreProperties>
</file>