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85" r:id="rId3"/>
    <p:sldId id="290" r:id="rId4"/>
    <p:sldId id="259" r:id="rId5"/>
    <p:sldId id="297" r:id="rId6"/>
    <p:sldId id="298" r:id="rId7"/>
    <p:sldId id="260" r:id="rId8"/>
    <p:sldId id="266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91" r:id="rId20"/>
    <p:sldId id="274" r:id="rId21"/>
    <p:sldId id="292" r:id="rId22"/>
    <p:sldId id="293" r:id="rId23"/>
    <p:sldId id="294" r:id="rId24"/>
    <p:sldId id="296" r:id="rId25"/>
    <p:sldId id="295" r:id="rId26"/>
    <p:sldId id="275" r:id="rId27"/>
    <p:sldId id="276" r:id="rId28"/>
    <p:sldId id="282" r:id="rId29"/>
    <p:sldId id="280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800000"/>
    <a:srgbClr val="000066"/>
    <a:srgbClr val="FF6699"/>
    <a:srgbClr val="D5F418"/>
    <a:srgbClr val="FFFF99"/>
    <a:srgbClr val="FF00FF"/>
    <a:srgbClr val="FF3399"/>
    <a:srgbClr val="00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81" d="100"/>
          <a:sy n="81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B2F0F9-CE33-4987-A79A-66B18A38897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F1956CC-7FA7-4959-B5C6-D4B323C71EC9}">
      <dgm:prSet/>
      <dgm:spPr>
        <a:solidFill>
          <a:srgbClr val="FF66CC"/>
        </a:solidFill>
      </dgm:spPr>
      <dgm:t>
        <a:bodyPr/>
        <a:lstStyle/>
        <a:p>
          <a:pPr marR="0" algn="ctr" rtl="0"/>
          <a:r>
            <a:rPr lang="ru-RU" b="1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Виды голубей</a:t>
          </a:r>
          <a:endParaRPr lang="ru-RU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99C2E2-A9E3-4B7B-975A-6BC79D70435E}" type="parTrans" cxnId="{2C6465C6-8134-4046-A853-3E1152EF3BD2}">
      <dgm:prSet/>
      <dgm:spPr/>
      <dgm:t>
        <a:bodyPr/>
        <a:lstStyle/>
        <a:p>
          <a:endParaRPr lang="ru-RU"/>
        </a:p>
      </dgm:t>
    </dgm:pt>
    <dgm:pt modelId="{F4C6A312-E7EC-4F32-8884-3229DD868994}" type="sibTrans" cxnId="{2C6465C6-8134-4046-A853-3E1152EF3BD2}">
      <dgm:prSet/>
      <dgm:spPr/>
      <dgm:t>
        <a:bodyPr/>
        <a:lstStyle/>
        <a:p>
          <a:endParaRPr lang="ru-RU"/>
        </a:p>
      </dgm:t>
    </dgm:pt>
    <dgm:pt modelId="{891A07D1-9423-410F-9A5B-900F63726202}">
      <dgm:prSet/>
      <dgm:spPr>
        <a:solidFill>
          <a:srgbClr val="0BCEF5"/>
        </a:solidFill>
      </dgm:spPr>
      <dgm:t>
        <a:bodyPr/>
        <a:lstStyle/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Спортивные</a:t>
          </a:r>
        </a:p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(почтовые)</a:t>
          </a:r>
          <a:endParaRPr lang="ru-RU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5CA8F4-D3E0-4EF3-8F7B-93A0B220D74F}" type="parTrans" cxnId="{B89A8ACB-9996-4EAE-A66A-C288C00505FF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6A5BC751-4923-4D9A-8E5A-5CA8D7762ADF}" type="sibTrans" cxnId="{B89A8ACB-9996-4EAE-A66A-C288C00505FF}">
      <dgm:prSet/>
      <dgm:spPr/>
      <dgm:t>
        <a:bodyPr/>
        <a:lstStyle/>
        <a:p>
          <a:endParaRPr lang="ru-RU"/>
        </a:p>
      </dgm:t>
    </dgm:pt>
    <dgm:pt modelId="{64020580-E221-46F6-837A-EA858B35A3D8}">
      <dgm:prSet/>
      <dgm:spPr>
        <a:solidFill>
          <a:srgbClr val="0BCEF5"/>
        </a:solidFill>
      </dgm:spPr>
      <dgm:t>
        <a:bodyPr/>
        <a:lstStyle/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Декоративные</a:t>
          </a:r>
          <a:endParaRPr lang="ru-RU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A4C664-1A4B-4B88-B5A6-314921FBA84F}" type="parTrans" cxnId="{208726E4-5073-4627-904F-7DA1280568D1}">
      <dgm:prSet/>
      <dgm:spPr/>
      <dgm:t>
        <a:bodyPr/>
        <a:lstStyle/>
        <a:p>
          <a:endParaRPr lang="ru-RU"/>
        </a:p>
      </dgm:t>
    </dgm:pt>
    <dgm:pt modelId="{13978230-934F-41D6-9DB1-5D6C606DF6B6}" type="sibTrans" cxnId="{208726E4-5073-4627-904F-7DA1280568D1}">
      <dgm:prSet/>
      <dgm:spPr/>
      <dgm:t>
        <a:bodyPr/>
        <a:lstStyle/>
        <a:p>
          <a:endParaRPr lang="ru-RU"/>
        </a:p>
      </dgm:t>
    </dgm:pt>
    <dgm:pt modelId="{F3F99631-4FD2-497F-AA3F-E3FB8B8497EF}">
      <dgm:prSet/>
      <dgm:spPr>
        <a:solidFill>
          <a:srgbClr val="0BCEF5"/>
        </a:solidFill>
      </dgm:spPr>
      <dgm:t>
        <a:bodyPr/>
        <a:lstStyle/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Летные </a:t>
          </a:r>
        </a:p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(гонные)</a:t>
          </a:r>
          <a:endParaRPr lang="ru-RU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6A4654-039B-449F-A0AF-8DCDAFC7ED48}" type="parTrans" cxnId="{7FE22C8B-DCCC-494D-AE59-1D10B9039DC3}">
      <dgm:prSet/>
      <dgm:spPr/>
      <dgm:t>
        <a:bodyPr/>
        <a:lstStyle/>
        <a:p>
          <a:endParaRPr lang="ru-RU"/>
        </a:p>
      </dgm:t>
    </dgm:pt>
    <dgm:pt modelId="{715A881D-AB21-41C2-85DE-431A2E5C774D}" type="sibTrans" cxnId="{7FE22C8B-DCCC-494D-AE59-1D10B9039DC3}">
      <dgm:prSet/>
      <dgm:spPr/>
      <dgm:t>
        <a:bodyPr/>
        <a:lstStyle/>
        <a:p>
          <a:endParaRPr lang="ru-RU"/>
        </a:p>
      </dgm:t>
    </dgm:pt>
    <dgm:pt modelId="{40B666C4-3D3A-4E76-BC88-2C70FC400035}">
      <dgm:prSet/>
      <dgm:spPr>
        <a:solidFill>
          <a:srgbClr val="0BCEF5"/>
        </a:solidFill>
      </dgm:spPr>
      <dgm:t>
        <a:bodyPr/>
        <a:lstStyle/>
        <a:p>
          <a:pPr marR="0" algn="ctr" rtl="0"/>
          <a:r>
            <a:rPr lang="ru-RU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Мясные</a:t>
          </a:r>
          <a:endParaRPr lang="ru-RU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5ADB49-8475-4C19-8EFC-946A1AF3A97E}" type="parTrans" cxnId="{A18A0E50-4765-4EC2-BAD1-E12162FE9DB3}">
      <dgm:prSet/>
      <dgm:spPr/>
      <dgm:t>
        <a:bodyPr/>
        <a:lstStyle/>
        <a:p>
          <a:endParaRPr lang="ru-RU"/>
        </a:p>
      </dgm:t>
    </dgm:pt>
    <dgm:pt modelId="{7CBFA52A-58F0-4162-A226-109D0B248208}" type="sibTrans" cxnId="{A18A0E50-4765-4EC2-BAD1-E12162FE9DB3}">
      <dgm:prSet/>
      <dgm:spPr/>
      <dgm:t>
        <a:bodyPr/>
        <a:lstStyle/>
        <a:p>
          <a:endParaRPr lang="ru-RU"/>
        </a:p>
      </dgm:t>
    </dgm:pt>
    <dgm:pt modelId="{FCEFF593-BCDC-4037-9112-7E42C7AD489C}" type="pres">
      <dgm:prSet presAssocID="{20B2F0F9-CE33-4987-A79A-66B18A3889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00DF1F-C373-4D6A-83FE-67A34F2134E5}" type="pres">
      <dgm:prSet presAssocID="{8F1956CC-7FA7-4959-B5C6-D4B323C71EC9}" presName="hierRoot1" presStyleCnt="0">
        <dgm:presLayoutVars>
          <dgm:hierBranch/>
        </dgm:presLayoutVars>
      </dgm:prSet>
      <dgm:spPr/>
    </dgm:pt>
    <dgm:pt modelId="{139D3AFC-25A0-46AD-A791-0036A61B2940}" type="pres">
      <dgm:prSet presAssocID="{8F1956CC-7FA7-4959-B5C6-D4B323C71EC9}" presName="rootComposite1" presStyleCnt="0"/>
      <dgm:spPr/>
    </dgm:pt>
    <dgm:pt modelId="{A051AA86-9425-4B35-9E52-A6AEFE2871C6}" type="pres">
      <dgm:prSet presAssocID="{8F1956CC-7FA7-4959-B5C6-D4B323C71EC9}" presName="rootText1" presStyleLbl="node0" presStyleIdx="0" presStyleCnt="1" custLinFactNeighborY="164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149008-1379-4BC8-BA61-20EDF3CDB0EA}" type="pres">
      <dgm:prSet presAssocID="{8F1956CC-7FA7-4959-B5C6-D4B323C71EC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EE691C2-D446-4ED1-B795-0D87AE739D9A}" type="pres">
      <dgm:prSet presAssocID="{8F1956CC-7FA7-4959-B5C6-D4B323C71EC9}" presName="hierChild2" presStyleCnt="0"/>
      <dgm:spPr/>
    </dgm:pt>
    <dgm:pt modelId="{7453EC71-AC78-4C10-974B-D92E4B688F97}" type="pres">
      <dgm:prSet presAssocID="{205CA8F4-D3E0-4EF3-8F7B-93A0B220D74F}" presName="Name35" presStyleLbl="parChTrans1D2" presStyleIdx="0" presStyleCnt="4"/>
      <dgm:spPr/>
      <dgm:t>
        <a:bodyPr/>
        <a:lstStyle/>
        <a:p>
          <a:endParaRPr lang="ru-RU"/>
        </a:p>
      </dgm:t>
    </dgm:pt>
    <dgm:pt modelId="{79D33647-FA3A-45A3-9675-78FA29A3EA8A}" type="pres">
      <dgm:prSet presAssocID="{891A07D1-9423-410F-9A5B-900F63726202}" presName="hierRoot2" presStyleCnt="0">
        <dgm:presLayoutVars>
          <dgm:hierBranch/>
        </dgm:presLayoutVars>
      </dgm:prSet>
      <dgm:spPr/>
    </dgm:pt>
    <dgm:pt modelId="{D1860C6D-F244-4B1A-86B9-AC5660250C21}" type="pres">
      <dgm:prSet presAssocID="{891A07D1-9423-410F-9A5B-900F63726202}" presName="rootComposite" presStyleCnt="0"/>
      <dgm:spPr/>
    </dgm:pt>
    <dgm:pt modelId="{B54AF11E-97B4-4433-B37D-442470FC6F3E}" type="pres">
      <dgm:prSet presAssocID="{891A07D1-9423-410F-9A5B-900F6372620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62224E-2632-4E42-A6A4-D3008FDD34B8}" type="pres">
      <dgm:prSet presAssocID="{891A07D1-9423-410F-9A5B-900F63726202}" presName="rootConnector" presStyleLbl="node2" presStyleIdx="0" presStyleCnt="4"/>
      <dgm:spPr/>
      <dgm:t>
        <a:bodyPr/>
        <a:lstStyle/>
        <a:p>
          <a:endParaRPr lang="ru-RU"/>
        </a:p>
      </dgm:t>
    </dgm:pt>
    <dgm:pt modelId="{7A03B328-FF62-48D4-8DF0-F42A877E1C9A}" type="pres">
      <dgm:prSet presAssocID="{891A07D1-9423-410F-9A5B-900F63726202}" presName="hierChild4" presStyleCnt="0"/>
      <dgm:spPr/>
    </dgm:pt>
    <dgm:pt modelId="{9B94438F-6369-4057-9442-6FD584B58012}" type="pres">
      <dgm:prSet presAssocID="{891A07D1-9423-410F-9A5B-900F63726202}" presName="hierChild5" presStyleCnt="0"/>
      <dgm:spPr/>
    </dgm:pt>
    <dgm:pt modelId="{766D1CE6-6478-4337-8CA8-BB0147A217AD}" type="pres">
      <dgm:prSet presAssocID="{08A4C664-1A4B-4B88-B5A6-314921FBA84F}" presName="Name35" presStyleLbl="parChTrans1D2" presStyleIdx="1" presStyleCnt="4"/>
      <dgm:spPr/>
      <dgm:t>
        <a:bodyPr/>
        <a:lstStyle/>
        <a:p>
          <a:endParaRPr lang="ru-RU"/>
        </a:p>
      </dgm:t>
    </dgm:pt>
    <dgm:pt modelId="{183F0B5B-F08D-4938-A752-F615E1031D53}" type="pres">
      <dgm:prSet presAssocID="{64020580-E221-46F6-837A-EA858B35A3D8}" presName="hierRoot2" presStyleCnt="0">
        <dgm:presLayoutVars>
          <dgm:hierBranch/>
        </dgm:presLayoutVars>
      </dgm:prSet>
      <dgm:spPr/>
    </dgm:pt>
    <dgm:pt modelId="{2B391DB9-E137-46EC-A830-93A075607559}" type="pres">
      <dgm:prSet presAssocID="{64020580-E221-46F6-837A-EA858B35A3D8}" presName="rootComposite" presStyleCnt="0"/>
      <dgm:spPr/>
    </dgm:pt>
    <dgm:pt modelId="{C9D170AA-C271-4E02-AB36-A4F95805BE90}" type="pres">
      <dgm:prSet presAssocID="{64020580-E221-46F6-837A-EA858B35A3D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6813CB-0E9B-4F49-BF4F-E70A928C49CB}" type="pres">
      <dgm:prSet presAssocID="{64020580-E221-46F6-837A-EA858B35A3D8}" presName="rootConnector" presStyleLbl="node2" presStyleIdx="1" presStyleCnt="4"/>
      <dgm:spPr/>
      <dgm:t>
        <a:bodyPr/>
        <a:lstStyle/>
        <a:p>
          <a:endParaRPr lang="ru-RU"/>
        </a:p>
      </dgm:t>
    </dgm:pt>
    <dgm:pt modelId="{5F9D2FB3-002F-43D3-ACAF-9670FBF7B630}" type="pres">
      <dgm:prSet presAssocID="{64020580-E221-46F6-837A-EA858B35A3D8}" presName="hierChild4" presStyleCnt="0"/>
      <dgm:spPr/>
    </dgm:pt>
    <dgm:pt modelId="{71DE3E15-531F-4DF4-9946-1E2A997D0021}" type="pres">
      <dgm:prSet presAssocID="{64020580-E221-46F6-837A-EA858B35A3D8}" presName="hierChild5" presStyleCnt="0"/>
      <dgm:spPr/>
    </dgm:pt>
    <dgm:pt modelId="{E8F27B91-85E0-402F-B8C4-8B2A90D1163E}" type="pres">
      <dgm:prSet presAssocID="{866A4654-039B-449F-A0AF-8DCDAFC7ED48}" presName="Name35" presStyleLbl="parChTrans1D2" presStyleIdx="2" presStyleCnt="4"/>
      <dgm:spPr/>
      <dgm:t>
        <a:bodyPr/>
        <a:lstStyle/>
        <a:p>
          <a:endParaRPr lang="ru-RU"/>
        </a:p>
      </dgm:t>
    </dgm:pt>
    <dgm:pt modelId="{6AFFE6EC-6856-4C99-91A6-592529F65391}" type="pres">
      <dgm:prSet presAssocID="{F3F99631-4FD2-497F-AA3F-E3FB8B8497EF}" presName="hierRoot2" presStyleCnt="0">
        <dgm:presLayoutVars>
          <dgm:hierBranch/>
        </dgm:presLayoutVars>
      </dgm:prSet>
      <dgm:spPr/>
    </dgm:pt>
    <dgm:pt modelId="{CE443A2F-7428-43A6-B5DE-0660D98F0C12}" type="pres">
      <dgm:prSet presAssocID="{F3F99631-4FD2-497F-AA3F-E3FB8B8497EF}" presName="rootComposite" presStyleCnt="0"/>
      <dgm:spPr/>
    </dgm:pt>
    <dgm:pt modelId="{379388A4-49F7-4249-BD64-F7F7F81CF170}" type="pres">
      <dgm:prSet presAssocID="{F3F99631-4FD2-497F-AA3F-E3FB8B8497E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F24C7A-1E6F-4628-9EAE-7D51D2417D1B}" type="pres">
      <dgm:prSet presAssocID="{F3F99631-4FD2-497F-AA3F-E3FB8B8497EF}" presName="rootConnector" presStyleLbl="node2" presStyleIdx="2" presStyleCnt="4"/>
      <dgm:spPr/>
      <dgm:t>
        <a:bodyPr/>
        <a:lstStyle/>
        <a:p>
          <a:endParaRPr lang="ru-RU"/>
        </a:p>
      </dgm:t>
    </dgm:pt>
    <dgm:pt modelId="{56D91A47-7AED-41D0-B407-16C9EFE2DA07}" type="pres">
      <dgm:prSet presAssocID="{F3F99631-4FD2-497F-AA3F-E3FB8B8497EF}" presName="hierChild4" presStyleCnt="0"/>
      <dgm:spPr/>
    </dgm:pt>
    <dgm:pt modelId="{F968272C-EC87-4FA0-8F02-A6C85773D252}" type="pres">
      <dgm:prSet presAssocID="{F3F99631-4FD2-497F-AA3F-E3FB8B8497EF}" presName="hierChild5" presStyleCnt="0"/>
      <dgm:spPr/>
    </dgm:pt>
    <dgm:pt modelId="{42E989AC-7E84-49CC-89E1-7F84C7F52DC4}" type="pres">
      <dgm:prSet presAssocID="{195ADB49-8475-4C19-8EFC-946A1AF3A97E}" presName="Name35" presStyleLbl="parChTrans1D2" presStyleIdx="3" presStyleCnt="4"/>
      <dgm:spPr/>
      <dgm:t>
        <a:bodyPr/>
        <a:lstStyle/>
        <a:p>
          <a:endParaRPr lang="ru-RU"/>
        </a:p>
      </dgm:t>
    </dgm:pt>
    <dgm:pt modelId="{4FA9C33D-B097-42DC-B6A0-8B1BCA73D1F3}" type="pres">
      <dgm:prSet presAssocID="{40B666C4-3D3A-4E76-BC88-2C70FC400035}" presName="hierRoot2" presStyleCnt="0">
        <dgm:presLayoutVars>
          <dgm:hierBranch/>
        </dgm:presLayoutVars>
      </dgm:prSet>
      <dgm:spPr/>
    </dgm:pt>
    <dgm:pt modelId="{464733BC-9D14-4FA2-8930-6B93DC6E6B2E}" type="pres">
      <dgm:prSet presAssocID="{40B666C4-3D3A-4E76-BC88-2C70FC400035}" presName="rootComposite" presStyleCnt="0"/>
      <dgm:spPr/>
    </dgm:pt>
    <dgm:pt modelId="{BC135E6D-8D77-466B-8BBE-540E397C3FBA}" type="pres">
      <dgm:prSet presAssocID="{40B666C4-3D3A-4E76-BC88-2C70FC40003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C10706-9F2F-4741-82FA-D6E984356A1D}" type="pres">
      <dgm:prSet presAssocID="{40B666C4-3D3A-4E76-BC88-2C70FC400035}" presName="rootConnector" presStyleLbl="node2" presStyleIdx="3" presStyleCnt="4"/>
      <dgm:spPr/>
      <dgm:t>
        <a:bodyPr/>
        <a:lstStyle/>
        <a:p>
          <a:endParaRPr lang="ru-RU"/>
        </a:p>
      </dgm:t>
    </dgm:pt>
    <dgm:pt modelId="{205316F6-F37D-4A08-A5C7-95325F84A6FF}" type="pres">
      <dgm:prSet presAssocID="{40B666C4-3D3A-4E76-BC88-2C70FC400035}" presName="hierChild4" presStyleCnt="0"/>
      <dgm:spPr/>
    </dgm:pt>
    <dgm:pt modelId="{7550C6FD-A917-432A-A951-1476D4603542}" type="pres">
      <dgm:prSet presAssocID="{40B666C4-3D3A-4E76-BC88-2C70FC400035}" presName="hierChild5" presStyleCnt="0"/>
      <dgm:spPr/>
    </dgm:pt>
    <dgm:pt modelId="{CB74592F-0588-4733-BBB8-D0D742C03F8A}" type="pres">
      <dgm:prSet presAssocID="{8F1956CC-7FA7-4959-B5C6-D4B323C71EC9}" presName="hierChild3" presStyleCnt="0"/>
      <dgm:spPr/>
    </dgm:pt>
  </dgm:ptLst>
  <dgm:cxnLst>
    <dgm:cxn modelId="{B1B34F00-5DD4-4B02-BF81-B3B6D5BFA424}" type="presOf" srcId="{20B2F0F9-CE33-4987-A79A-66B18A388977}" destId="{FCEFF593-BCDC-4037-9112-7E42C7AD489C}" srcOrd="0" destOrd="0" presId="urn:microsoft.com/office/officeart/2005/8/layout/orgChart1"/>
    <dgm:cxn modelId="{E9A1FB86-6870-4BB8-8D91-8D78FBADEED3}" type="presOf" srcId="{64020580-E221-46F6-837A-EA858B35A3D8}" destId="{3D6813CB-0E9B-4F49-BF4F-E70A928C49CB}" srcOrd="1" destOrd="0" presId="urn:microsoft.com/office/officeart/2005/8/layout/orgChart1"/>
    <dgm:cxn modelId="{208726E4-5073-4627-904F-7DA1280568D1}" srcId="{8F1956CC-7FA7-4959-B5C6-D4B323C71EC9}" destId="{64020580-E221-46F6-837A-EA858B35A3D8}" srcOrd="1" destOrd="0" parTransId="{08A4C664-1A4B-4B88-B5A6-314921FBA84F}" sibTransId="{13978230-934F-41D6-9DB1-5D6C606DF6B6}"/>
    <dgm:cxn modelId="{2C6465C6-8134-4046-A853-3E1152EF3BD2}" srcId="{20B2F0F9-CE33-4987-A79A-66B18A388977}" destId="{8F1956CC-7FA7-4959-B5C6-D4B323C71EC9}" srcOrd="0" destOrd="0" parTransId="{DC99C2E2-A9E3-4B7B-975A-6BC79D70435E}" sibTransId="{F4C6A312-E7EC-4F32-8884-3229DD868994}"/>
    <dgm:cxn modelId="{00B48313-6C16-4AEE-95F8-80161AD835B9}" type="presOf" srcId="{195ADB49-8475-4C19-8EFC-946A1AF3A97E}" destId="{42E989AC-7E84-49CC-89E1-7F84C7F52DC4}" srcOrd="0" destOrd="0" presId="urn:microsoft.com/office/officeart/2005/8/layout/orgChart1"/>
    <dgm:cxn modelId="{B89A8ACB-9996-4EAE-A66A-C288C00505FF}" srcId="{8F1956CC-7FA7-4959-B5C6-D4B323C71EC9}" destId="{891A07D1-9423-410F-9A5B-900F63726202}" srcOrd="0" destOrd="0" parTransId="{205CA8F4-D3E0-4EF3-8F7B-93A0B220D74F}" sibTransId="{6A5BC751-4923-4D9A-8E5A-5CA8D7762ADF}"/>
    <dgm:cxn modelId="{D618B617-C958-4C5D-AD4F-BD9AC5DC3A7C}" type="presOf" srcId="{8F1956CC-7FA7-4959-B5C6-D4B323C71EC9}" destId="{A051AA86-9425-4B35-9E52-A6AEFE2871C6}" srcOrd="0" destOrd="0" presId="urn:microsoft.com/office/officeart/2005/8/layout/orgChart1"/>
    <dgm:cxn modelId="{529AB209-81D0-479F-8AA8-D0D6FE41E76F}" type="presOf" srcId="{08A4C664-1A4B-4B88-B5A6-314921FBA84F}" destId="{766D1CE6-6478-4337-8CA8-BB0147A217AD}" srcOrd="0" destOrd="0" presId="urn:microsoft.com/office/officeart/2005/8/layout/orgChart1"/>
    <dgm:cxn modelId="{777813BC-900A-4DE0-8D87-0BE3EE58E708}" type="presOf" srcId="{40B666C4-3D3A-4E76-BC88-2C70FC400035}" destId="{74C10706-9F2F-4741-82FA-D6E984356A1D}" srcOrd="1" destOrd="0" presId="urn:microsoft.com/office/officeart/2005/8/layout/orgChart1"/>
    <dgm:cxn modelId="{E2FDCD03-83CE-4C3E-9C54-90D7281A63E7}" type="presOf" srcId="{205CA8F4-D3E0-4EF3-8F7B-93A0B220D74F}" destId="{7453EC71-AC78-4C10-974B-D92E4B688F97}" srcOrd="0" destOrd="0" presId="urn:microsoft.com/office/officeart/2005/8/layout/orgChart1"/>
    <dgm:cxn modelId="{66A4DB7E-2BC7-4071-B6BA-55840BF604EF}" type="presOf" srcId="{891A07D1-9423-410F-9A5B-900F63726202}" destId="{5462224E-2632-4E42-A6A4-D3008FDD34B8}" srcOrd="1" destOrd="0" presId="urn:microsoft.com/office/officeart/2005/8/layout/orgChart1"/>
    <dgm:cxn modelId="{0C55BA2F-076A-4555-A88F-A5F1EE3FA8F8}" type="presOf" srcId="{64020580-E221-46F6-837A-EA858B35A3D8}" destId="{C9D170AA-C271-4E02-AB36-A4F95805BE90}" srcOrd="0" destOrd="0" presId="urn:microsoft.com/office/officeart/2005/8/layout/orgChart1"/>
    <dgm:cxn modelId="{72D58F92-9005-4221-AE32-9B0524B4D912}" type="presOf" srcId="{891A07D1-9423-410F-9A5B-900F63726202}" destId="{B54AF11E-97B4-4433-B37D-442470FC6F3E}" srcOrd="0" destOrd="0" presId="urn:microsoft.com/office/officeart/2005/8/layout/orgChart1"/>
    <dgm:cxn modelId="{52CB6B23-1746-4591-8C3C-678E088183B4}" type="presOf" srcId="{40B666C4-3D3A-4E76-BC88-2C70FC400035}" destId="{BC135E6D-8D77-466B-8BBE-540E397C3FBA}" srcOrd="0" destOrd="0" presId="urn:microsoft.com/office/officeart/2005/8/layout/orgChart1"/>
    <dgm:cxn modelId="{30C9FA38-5EC9-4C4D-86E1-D123B589F9B8}" type="presOf" srcId="{F3F99631-4FD2-497F-AA3F-E3FB8B8497EF}" destId="{379388A4-49F7-4249-BD64-F7F7F81CF170}" srcOrd="0" destOrd="0" presId="urn:microsoft.com/office/officeart/2005/8/layout/orgChart1"/>
    <dgm:cxn modelId="{7FE22C8B-DCCC-494D-AE59-1D10B9039DC3}" srcId="{8F1956CC-7FA7-4959-B5C6-D4B323C71EC9}" destId="{F3F99631-4FD2-497F-AA3F-E3FB8B8497EF}" srcOrd="2" destOrd="0" parTransId="{866A4654-039B-449F-A0AF-8DCDAFC7ED48}" sibTransId="{715A881D-AB21-41C2-85DE-431A2E5C774D}"/>
    <dgm:cxn modelId="{327E70CF-0F62-4590-9773-F6E8B5CB8987}" type="presOf" srcId="{8F1956CC-7FA7-4959-B5C6-D4B323C71EC9}" destId="{25149008-1379-4BC8-BA61-20EDF3CDB0EA}" srcOrd="1" destOrd="0" presId="urn:microsoft.com/office/officeart/2005/8/layout/orgChart1"/>
    <dgm:cxn modelId="{8F4F352F-053D-4A2B-BFA5-3ADED6922908}" type="presOf" srcId="{F3F99631-4FD2-497F-AA3F-E3FB8B8497EF}" destId="{A0F24C7A-1E6F-4628-9EAE-7D51D2417D1B}" srcOrd="1" destOrd="0" presId="urn:microsoft.com/office/officeart/2005/8/layout/orgChart1"/>
    <dgm:cxn modelId="{A18A0E50-4765-4EC2-BAD1-E12162FE9DB3}" srcId="{8F1956CC-7FA7-4959-B5C6-D4B323C71EC9}" destId="{40B666C4-3D3A-4E76-BC88-2C70FC400035}" srcOrd="3" destOrd="0" parTransId="{195ADB49-8475-4C19-8EFC-946A1AF3A97E}" sibTransId="{7CBFA52A-58F0-4162-A226-109D0B248208}"/>
    <dgm:cxn modelId="{638A2305-49E9-4E10-9AEF-04FE8A429C2A}" type="presOf" srcId="{866A4654-039B-449F-A0AF-8DCDAFC7ED48}" destId="{E8F27B91-85E0-402F-B8C4-8B2A90D1163E}" srcOrd="0" destOrd="0" presId="urn:microsoft.com/office/officeart/2005/8/layout/orgChart1"/>
    <dgm:cxn modelId="{C52BB24D-8AB1-4B24-AA81-84D4BA9B6F58}" type="presParOf" srcId="{FCEFF593-BCDC-4037-9112-7E42C7AD489C}" destId="{A500DF1F-C373-4D6A-83FE-67A34F2134E5}" srcOrd="0" destOrd="0" presId="urn:microsoft.com/office/officeart/2005/8/layout/orgChart1"/>
    <dgm:cxn modelId="{90F8221A-6E1E-4C30-A19E-82D3D2A01F72}" type="presParOf" srcId="{A500DF1F-C373-4D6A-83FE-67A34F2134E5}" destId="{139D3AFC-25A0-46AD-A791-0036A61B2940}" srcOrd="0" destOrd="0" presId="urn:microsoft.com/office/officeart/2005/8/layout/orgChart1"/>
    <dgm:cxn modelId="{14A4342C-1AEA-4A8A-A1AB-8C8DAD2254A4}" type="presParOf" srcId="{139D3AFC-25A0-46AD-A791-0036A61B2940}" destId="{A051AA86-9425-4B35-9E52-A6AEFE2871C6}" srcOrd="0" destOrd="0" presId="urn:microsoft.com/office/officeart/2005/8/layout/orgChart1"/>
    <dgm:cxn modelId="{414B1702-2F4D-43A3-8230-767526FE50C7}" type="presParOf" srcId="{139D3AFC-25A0-46AD-A791-0036A61B2940}" destId="{25149008-1379-4BC8-BA61-20EDF3CDB0EA}" srcOrd="1" destOrd="0" presId="urn:microsoft.com/office/officeart/2005/8/layout/orgChart1"/>
    <dgm:cxn modelId="{6BE4C97B-2D91-4E6E-97BA-13A089B3D584}" type="presParOf" srcId="{A500DF1F-C373-4D6A-83FE-67A34F2134E5}" destId="{4EE691C2-D446-4ED1-B795-0D87AE739D9A}" srcOrd="1" destOrd="0" presId="urn:microsoft.com/office/officeart/2005/8/layout/orgChart1"/>
    <dgm:cxn modelId="{EBE783BC-2B8D-4681-B665-6699F69265A6}" type="presParOf" srcId="{4EE691C2-D446-4ED1-B795-0D87AE739D9A}" destId="{7453EC71-AC78-4C10-974B-D92E4B688F97}" srcOrd="0" destOrd="0" presId="urn:microsoft.com/office/officeart/2005/8/layout/orgChart1"/>
    <dgm:cxn modelId="{5AE95143-22AA-4ED7-896B-4171726A49EE}" type="presParOf" srcId="{4EE691C2-D446-4ED1-B795-0D87AE739D9A}" destId="{79D33647-FA3A-45A3-9675-78FA29A3EA8A}" srcOrd="1" destOrd="0" presId="urn:microsoft.com/office/officeart/2005/8/layout/orgChart1"/>
    <dgm:cxn modelId="{BFAC0CF8-C7E1-470B-97F5-2299FB9A859F}" type="presParOf" srcId="{79D33647-FA3A-45A3-9675-78FA29A3EA8A}" destId="{D1860C6D-F244-4B1A-86B9-AC5660250C21}" srcOrd="0" destOrd="0" presId="urn:microsoft.com/office/officeart/2005/8/layout/orgChart1"/>
    <dgm:cxn modelId="{122AA9E5-1590-44DA-A0C8-2F677D62B856}" type="presParOf" srcId="{D1860C6D-F244-4B1A-86B9-AC5660250C21}" destId="{B54AF11E-97B4-4433-B37D-442470FC6F3E}" srcOrd="0" destOrd="0" presId="urn:microsoft.com/office/officeart/2005/8/layout/orgChart1"/>
    <dgm:cxn modelId="{BD5CF217-1B15-4CDA-B39E-944E0308981E}" type="presParOf" srcId="{D1860C6D-F244-4B1A-86B9-AC5660250C21}" destId="{5462224E-2632-4E42-A6A4-D3008FDD34B8}" srcOrd="1" destOrd="0" presId="urn:microsoft.com/office/officeart/2005/8/layout/orgChart1"/>
    <dgm:cxn modelId="{BD75F719-853F-42F2-A81D-1D8716461E31}" type="presParOf" srcId="{79D33647-FA3A-45A3-9675-78FA29A3EA8A}" destId="{7A03B328-FF62-48D4-8DF0-F42A877E1C9A}" srcOrd="1" destOrd="0" presId="urn:microsoft.com/office/officeart/2005/8/layout/orgChart1"/>
    <dgm:cxn modelId="{02337FBD-BD30-49C7-ADE7-741C4ED92E13}" type="presParOf" srcId="{79D33647-FA3A-45A3-9675-78FA29A3EA8A}" destId="{9B94438F-6369-4057-9442-6FD584B58012}" srcOrd="2" destOrd="0" presId="urn:microsoft.com/office/officeart/2005/8/layout/orgChart1"/>
    <dgm:cxn modelId="{B6B53709-7B90-4E84-A46B-8FB1CE9D183C}" type="presParOf" srcId="{4EE691C2-D446-4ED1-B795-0D87AE739D9A}" destId="{766D1CE6-6478-4337-8CA8-BB0147A217AD}" srcOrd="2" destOrd="0" presId="urn:microsoft.com/office/officeart/2005/8/layout/orgChart1"/>
    <dgm:cxn modelId="{96ED98DF-C35A-4BC3-A314-A28DDE294D76}" type="presParOf" srcId="{4EE691C2-D446-4ED1-B795-0D87AE739D9A}" destId="{183F0B5B-F08D-4938-A752-F615E1031D53}" srcOrd="3" destOrd="0" presId="urn:microsoft.com/office/officeart/2005/8/layout/orgChart1"/>
    <dgm:cxn modelId="{C6699BDB-43B6-4B82-B5C5-A7B67E23D82D}" type="presParOf" srcId="{183F0B5B-F08D-4938-A752-F615E1031D53}" destId="{2B391DB9-E137-46EC-A830-93A075607559}" srcOrd="0" destOrd="0" presId="urn:microsoft.com/office/officeart/2005/8/layout/orgChart1"/>
    <dgm:cxn modelId="{0076EA36-2BDE-4DC4-A686-4236F25C3213}" type="presParOf" srcId="{2B391DB9-E137-46EC-A830-93A075607559}" destId="{C9D170AA-C271-4E02-AB36-A4F95805BE90}" srcOrd="0" destOrd="0" presId="urn:microsoft.com/office/officeart/2005/8/layout/orgChart1"/>
    <dgm:cxn modelId="{6DB3ACBF-339B-4E35-A01A-D9B14E024935}" type="presParOf" srcId="{2B391DB9-E137-46EC-A830-93A075607559}" destId="{3D6813CB-0E9B-4F49-BF4F-E70A928C49CB}" srcOrd="1" destOrd="0" presId="urn:microsoft.com/office/officeart/2005/8/layout/orgChart1"/>
    <dgm:cxn modelId="{DBFD2470-0EAC-40FE-A444-391008AD4819}" type="presParOf" srcId="{183F0B5B-F08D-4938-A752-F615E1031D53}" destId="{5F9D2FB3-002F-43D3-ACAF-9670FBF7B630}" srcOrd="1" destOrd="0" presId="urn:microsoft.com/office/officeart/2005/8/layout/orgChart1"/>
    <dgm:cxn modelId="{E4673309-366B-43E4-BBC9-795DC366F6A4}" type="presParOf" srcId="{183F0B5B-F08D-4938-A752-F615E1031D53}" destId="{71DE3E15-531F-4DF4-9946-1E2A997D0021}" srcOrd="2" destOrd="0" presId="urn:microsoft.com/office/officeart/2005/8/layout/orgChart1"/>
    <dgm:cxn modelId="{F188270D-4F03-411F-8691-749B066EB737}" type="presParOf" srcId="{4EE691C2-D446-4ED1-B795-0D87AE739D9A}" destId="{E8F27B91-85E0-402F-B8C4-8B2A90D1163E}" srcOrd="4" destOrd="0" presId="urn:microsoft.com/office/officeart/2005/8/layout/orgChart1"/>
    <dgm:cxn modelId="{FD46307D-89AE-4156-9F25-140D90BD9BC1}" type="presParOf" srcId="{4EE691C2-D446-4ED1-B795-0D87AE739D9A}" destId="{6AFFE6EC-6856-4C99-91A6-592529F65391}" srcOrd="5" destOrd="0" presId="urn:microsoft.com/office/officeart/2005/8/layout/orgChart1"/>
    <dgm:cxn modelId="{F620FF91-5297-4804-A6B8-FCB1589E4699}" type="presParOf" srcId="{6AFFE6EC-6856-4C99-91A6-592529F65391}" destId="{CE443A2F-7428-43A6-B5DE-0660D98F0C12}" srcOrd="0" destOrd="0" presId="urn:microsoft.com/office/officeart/2005/8/layout/orgChart1"/>
    <dgm:cxn modelId="{006E3C24-45BD-495B-BC87-A359DA511807}" type="presParOf" srcId="{CE443A2F-7428-43A6-B5DE-0660D98F0C12}" destId="{379388A4-49F7-4249-BD64-F7F7F81CF170}" srcOrd="0" destOrd="0" presId="urn:microsoft.com/office/officeart/2005/8/layout/orgChart1"/>
    <dgm:cxn modelId="{28B6B5C8-9AFB-4DB9-B615-7900A5E4854F}" type="presParOf" srcId="{CE443A2F-7428-43A6-B5DE-0660D98F0C12}" destId="{A0F24C7A-1E6F-4628-9EAE-7D51D2417D1B}" srcOrd="1" destOrd="0" presId="urn:microsoft.com/office/officeart/2005/8/layout/orgChart1"/>
    <dgm:cxn modelId="{EAE6D2D4-E8F8-4395-B6A2-335567FFDD38}" type="presParOf" srcId="{6AFFE6EC-6856-4C99-91A6-592529F65391}" destId="{56D91A47-7AED-41D0-B407-16C9EFE2DA07}" srcOrd="1" destOrd="0" presId="urn:microsoft.com/office/officeart/2005/8/layout/orgChart1"/>
    <dgm:cxn modelId="{05007C90-76F4-462C-9284-9C2EBAB21E10}" type="presParOf" srcId="{6AFFE6EC-6856-4C99-91A6-592529F65391}" destId="{F968272C-EC87-4FA0-8F02-A6C85773D252}" srcOrd="2" destOrd="0" presId="urn:microsoft.com/office/officeart/2005/8/layout/orgChart1"/>
    <dgm:cxn modelId="{488D149A-195C-4310-A7BD-74AE4F8F2D2B}" type="presParOf" srcId="{4EE691C2-D446-4ED1-B795-0D87AE739D9A}" destId="{42E989AC-7E84-49CC-89E1-7F84C7F52DC4}" srcOrd="6" destOrd="0" presId="urn:microsoft.com/office/officeart/2005/8/layout/orgChart1"/>
    <dgm:cxn modelId="{59A31D6E-649A-4DB8-B885-708894FA47B8}" type="presParOf" srcId="{4EE691C2-D446-4ED1-B795-0D87AE739D9A}" destId="{4FA9C33D-B097-42DC-B6A0-8B1BCA73D1F3}" srcOrd="7" destOrd="0" presId="urn:microsoft.com/office/officeart/2005/8/layout/orgChart1"/>
    <dgm:cxn modelId="{88422686-452D-4995-831A-0DBA76BB0F50}" type="presParOf" srcId="{4FA9C33D-B097-42DC-B6A0-8B1BCA73D1F3}" destId="{464733BC-9D14-4FA2-8930-6B93DC6E6B2E}" srcOrd="0" destOrd="0" presId="urn:microsoft.com/office/officeart/2005/8/layout/orgChart1"/>
    <dgm:cxn modelId="{D271356F-1B2D-41FF-B576-754B00DAEF6D}" type="presParOf" srcId="{464733BC-9D14-4FA2-8930-6B93DC6E6B2E}" destId="{BC135E6D-8D77-466B-8BBE-540E397C3FBA}" srcOrd="0" destOrd="0" presId="urn:microsoft.com/office/officeart/2005/8/layout/orgChart1"/>
    <dgm:cxn modelId="{ACA60012-2156-4637-B7A1-7338F4FAEC4D}" type="presParOf" srcId="{464733BC-9D14-4FA2-8930-6B93DC6E6B2E}" destId="{74C10706-9F2F-4741-82FA-D6E984356A1D}" srcOrd="1" destOrd="0" presId="urn:microsoft.com/office/officeart/2005/8/layout/orgChart1"/>
    <dgm:cxn modelId="{D5E21CF6-4EC9-49D6-B247-2111F2BA511E}" type="presParOf" srcId="{4FA9C33D-B097-42DC-B6A0-8B1BCA73D1F3}" destId="{205316F6-F37D-4A08-A5C7-95325F84A6FF}" srcOrd="1" destOrd="0" presId="urn:microsoft.com/office/officeart/2005/8/layout/orgChart1"/>
    <dgm:cxn modelId="{3F969608-5B41-4D2A-80BF-731E3962985B}" type="presParOf" srcId="{4FA9C33D-B097-42DC-B6A0-8B1BCA73D1F3}" destId="{7550C6FD-A917-432A-A951-1476D4603542}" srcOrd="2" destOrd="0" presId="urn:microsoft.com/office/officeart/2005/8/layout/orgChart1"/>
    <dgm:cxn modelId="{B389BAD2-1469-42CC-94D5-6FA2F800A9A7}" type="presParOf" srcId="{A500DF1F-C373-4D6A-83FE-67A34F2134E5}" destId="{CB74592F-0588-4733-BBB8-D0D742C03F8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989AC-7E84-49CC-89E1-7F84C7F52DC4}">
      <dsp:nvSpPr>
        <dsp:cNvPr id="0" name=""/>
        <dsp:cNvSpPr/>
      </dsp:nvSpPr>
      <dsp:spPr>
        <a:xfrm>
          <a:off x="4179123" y="2637699"/>
          <a:ext cx="3273114" cy="230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"/>
              </a:lnTo>
              <a:lnTo>
                <a:pt x="3273114" y="41225"/>
              </a:lnTo>
              <a:lnTo>
                <a:pt x="3273114" y="230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27B91-85E0-402F-B8C4-8B2A90D1163E}">
      <dsp:nvSpPr>
        <dsp:cNvPr id="0" name=""/>
        <dsp:cNvSpPr/>
      </dsp:nvSpPr>
      <dsp:spPr>
        <a:xfrm>
          <a:off x="4179123" y="2637699"/>
          <a:ext cx="1091038" cy="230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"/>
              </a:lnTo>
              <a:lnTo>
                <a:pt x="1091038" y="41225"/>
              </a:lnTo>
              <a:lnTo>
                <a:pt x="1091038" y="230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D1CE6-6478-4337-8CA8-BB0147A217AD}">
      <dsp:nvSpPr>
        <dsp:cNvPr id="0" name=""/>
        <dsp:cNvSpPr/>
      </dsp:nvSpPr>
      <dsp:spPr>
        <a:xfrm>
          <a:off x="3088084" y="2637699"/>
          <a:ext cx="1091038" cy="230578"/>
        </a:xfrm>
        <a:custGeom>
          <a:avLst/>
          <a:gdLst/>
          <a:ahLst/>
          <a:cxnLst/>
          <a:rect l="0" t="0" r="0" b="0"/>
          <a:pathLst>
            <a:path>
              <a:moveTo>
                <a:pt x="1091038" y="0"/>
              </a:moveTo>
              <a:lnTo>
                <a:pt x="1091038" y="41225"/>
              </a:lnTo>
              <a:lnTo>
                <a:pt x="0" y="41225"/>
              </a:lnTo>
              <a:lnTo>
                <a:pt x="0" y="230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53EC71-AC78-4C10-974B-D92E4B688F97}">
      <dsp:nvSpPr>
        <dsp:cNvPr id="0" name=""/>
        <dsp:cNvSpPr/>
      </dsp:nvSpPr>
      <dsp:spPr>
        <a:xfrm>
          <a:off x="906008" y="2637699"/>
          <a:ext cx="3273114" cy="230578"/>
        </a:xfrm>
        <a:custGeom>
          <a:avLst/>
          <a:gdLst/>
          <a:ahLst/>
          <a:cxnLst/>
          <a:rect l="0" t="0" r="0" b="0"/>
          <a:pathLst>
            <a:path>
              <a:moveTo>
                <a:pt x="3273114" y="0"/>
              </a:moveTo>
              <a:lnTo>
                <a:pt x="3273114" y="41225"/>
              </a:lnTo>
              <a:lnTo>
                <a:pt x="0" y="41225"/>
              </a:lnTo>
              <a:lnTo>
                <a:pt x="0" y="230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1AA86-9425-4B35-9E52-A6AEFE2871C6}">
      <dsp:nvSpPr>
        <dsp:cNvPr id="0" name=""/>
        <dsp:cNvSpPr/>
      </dsp:nvSpPr>
      <dsp:spPr>
        <a:xfrm>
          <a:off x="3277438" y="1736015"/>
          <a:ext cx="1803369" cy="901684"/>
        </a:xfrm>
        <a:prstGeom prst="rect">
          <a:avLst/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Виды голубей</a:t>
          </a:r>
          <a:endParaRPr lang="ru-RU" sz="2200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7438" y="1736015"/>
        <a:ext cx="1803369" cy="901684"/>
      </dsp:txXfrm>
    </dsp:sp>
    <dsp:sp modelId="{B54AF11E-97B4-4433-B37D-442470FC6F3E}">
      <dsp:nvSpPr>
        <dsp:cNvPr id="0" name=""/>
        <dsp:cNvSpPr/>
      </dsp:nvSpPr>
      <dsp:spPr>
        <a:xfrm>
          <a:off x="4323" y="2868278"/>
          <a:ext cx="1803369" cy="901684"/>
        </a:xfrm>
        <a:prstGeom prst="rect">
          <a:avLst/>
        </a:prstGeom>
        <a:solidFill>
          <a:srgbClr val="0BCE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Спортивные</a:t>
          </a:r>
        </a:p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(почтовые)</a:t>
          </a:r>
          <a:endParaRPr lang="ru-RU" sz="2200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23" y="2868278"/>
        <a:ext cx="1803369" cy="901684"/>
      </dsp:txXfrm>
    </dsp:sp>
    <dsp:sp modelId="{C9D170AA-C271-4E02-AB36-A4F95805BE90}">
      <dsp:nvSpPr>
        <dsp:cNvPr id="0" name=""/>
        <dsp:cNvSpPr/>
      </dsp:nvSpPr>
      <dsp:spPr>
        <a:xfrm>
          <a:off x="2186400" y="2868278"/>
          <a:ext cx="1803369" cy="901684"/>
        </a:xfrm>
        <a:prstGeom prst="rect">
          <a:avLst/>
        </a:prstGeom>
        <a:solidFill>
          <a:srgbClr val="0BCE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Декоративные</a:t>
          </a:r>
          <a:endParaRPr lang="ru-RU" sz="2200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86400" y="2868278"/>
        <a:ext cx="1803369" cy="901684"/>
      </dsp:txXfrm>
    </dsp:sp>
    <dsp:sp modelId="{379388A4-49F7-4249-BD64-F7F7F81CF170}">
      <dsp:nvSpPr>
        <dsp:cNvPr id="0" name=""/>
        <dsp:cNvSpPr/>
      </dsp:nvSpPr>
      <dsp:spPr>
        <a:xfrm>
          <a:off x="4368476" y="2868278"/>
          <a:ext cx="1803369" cy="901684"/>
        </a:xfrm>
        <a:prstGeom prst="rect">
          <a:avLst/>
        </a:prstGeom>
        <a:solidFill>
          <a:srgbClr val="0BCE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Летные </a:t>
          </a:r>
        </a:p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(гонные)</a:t>
          </a:r>
          <a:endParaRPr lang="ru-RU" sz="2200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68476" y="2868278"/>
        <a:ext cx="1803369" cy="901684"/>
      </dsp:txXfrm>
    </dsp:sp>
    <dsp:sp modelId="{BC135E6D-8D77-466B-8BBE-540E397C3FBA}">
      <dsp:nvSpPr>
        <dsp:cNvPr id="0" name=""/>
        <dsp:cNvSpPr/>
      </dsp:nvSpPr>
      <dsp:spPr>
        <a:xfrm>
          <a:off x="6550553" y="2868278"/>
          <a:ext cx="1803369" cy="901684"/>
        </a:xfrm>
        <a:prstGeom prst="rect">
          <a:avLst/>
        </a:prstGeom>
        <a:solidFill>
          <a:srgbClr val="0BCE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Мясные</a:t>
          </a:r>
          <a:endParaRPr lang="ru-RU" sz="2200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50553" y="2868278"/>
        <a:ext cx="1803369" cy="901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B3EAF-6AA9-4693-B36C-0AAFAA0C5DF4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EA3C0-356A-4988-A9A9-2D71B59738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0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A3C0-356A-4988-A9A9-2D71B597387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2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7kyr.ru/wp-content/uploads/2015/08/2900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7kyr.ru/wp-content/uploads/2015/08/b_132629021005golubking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7kyr.ru/wp-content/uploads/2015/08/domashniy-golub-33.jpg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hyperlink" Target="http://7kyr.ru/wp-content/uploads/2015/08/kurchavie4.jpg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gfons.com/upload/sky_texture19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857420" y="1643050"/>
            <a:ext cx="122158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928802"/>
            <a:ext cx="81439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FFF66"/>
                </a:solidFill>
                <a:latin typeface="Monotype Corsiva" panose="03010101010201010101" pitchFamily="66" charset="0"/>
              </a:rPr>
              <a:t>Дедушкина </a:t>
            </a:r>
          </a:p>
          <a:p>
            <a:pPr algn="ctr"/>
            <a:r>
              <a:rPr lang="ru-RU" sz="6600" b="1" dirty="0">
                <a:solidFill>
                  <a:srgbClr val="FFFF66"/>
                </a:solidFill>
                <a:latin typeface="Monotype Corsiva" panose="03010101010201010101" pitchFamily="66" charset="0"/>
              </a:rPr>
              <a:t>любовь к голубям</a:t>
            </a:r>
          </a:p>
        </p:txBody>
      </p:sp>
      <p:pic>
        <p:nvPicPr>
          <p:cNvPr id="8" name="Picture 7" descr="index_3692-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3540539" cy="2616212"/>
          </a:xfrm>
          <a:prstGeom prst="rect">
            <a:avLst/>
          </a:prstGeom>
          <a:noFill/>
        </p:spPr>
      </p:pic>
      <p:pic>
        <p:nvPicPr>
          <p:cNvPr id="9" name="Picture 7" descr="index_3692-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57884" y="857232"/>
            <a:ext cx="2960319" cy="2616212"/>
          </a:xfrm>
          <a:prstGeom prst="rect">
            <a:avLst/>
          </a:prstGeom>
          <a:noFill/>
        </p:spPr>
      </p:pic>
      <p:pic>
        <p:nvPicPr>
          <p:cNvPr id="2054" name="Picture 6" descr="http://litsait.ru/images/photos/medium/article5386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857760"/>
            <a:ext cx="2311944" cy="177165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9632" y="332656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 образовательное учреждение Детский сад «Ручеек»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4857760"/>
            <a:ext cx="4287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Симонова Вероника, группа «Почемучки»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Куренкова А. А., воспитатель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4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1858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026" y="828761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научно-популярную и художественную литературу о голубях.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Исследовать условия происхождения, размножения и разведения домашних голубей.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Приобщить родителей к совместной познавательной деятельности.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модели взаимодействия и сотрудничества детей из разных детских садов в вопросах приобщения к изучению жизни голубей в голубятне.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325" t="12967" r="10990" b="14917"/>
          <a:stretch/>
        </p:blipFill>
        <p:spPr>
          <a:xfrm>
            <a:off x="2523282" y="2640549"/>
            <a:ext cx="4064942" cy="399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1571612"/>
            <a:ext cx="4857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необыкновенные птицы, которые обладают бесчисленным количеством секретов и являются предметом исследования ученых всего света.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Удивительным у этих уникальных существ является зрение, хорошо развитое обоняние и прекрасный слух.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https://upload.wikimedia.org/wikipedia/commons/thumb/0/0d/Columba_livia_-_01_%28eye_crop%29.jpg/800px-Columba_livia_-_01_%28eye_crop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506448"/>
            <a:ext cx="928694" cy="9286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5914" y="188640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Необычная птица- голубь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04" y="1146721"/>
            <a:ext cx="3747576" cy="5458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Предки голубей</a:t>
            </a:r>
          </a:p>
          <a:p>
            <a:pPr algn="ctr"/>
            <a:endParaRPr lang="ru-RU" sz="4400" b="1" dirty="0">
              <a:ln w="28575">
                <a:solidFill>
                  <a:srgbClr val="000000"/>
                </a:solidFill>
                <a:prstDash val="solid"/>
                <a:miter lim="800000"/>
              </a:ln>
              <a:solidFill>
                <a:srgbClr val="FFFF00"/>
              </a:solidFill>
            </a:endParaRPr>
          </a:p>
        </p:txBody>
      </p:sp>
      <p:pic>
        <p:nvPicPr>
          <p:cNvPr id="18434" name="Picture 2" descr="http://animalsfoto.com/photo/e8/e82feb78fdc64e3ee287145381d7e47c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47664" y="1196751"/>
            <a:ext cx="6120680" cy="4080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5286388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Предок пород домашних голубей -      дикий сизый голубь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878" y="428604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голубей</a:t>
            </a:r>
            <a:endParaRPr lang="ru-RU" sz="4400" b="1" dirty="0" smtClean="0">
              <a:ln w="28575">
                <a:solidFill>
                  <a:srgbClr val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n w="28575">
                <a:solidFill>
                  <a:srgbClr val="000000"/>
                </a:solidFill>
                <a:prstDash val="solid"/>
                <a:miter lim="800000"/>
              </a:ln>
              <a:solidFill>
                <a:srgbClr val="FFFF00"/>
              </a:solidFill>
            </a:endParaRPr>
          </a:p>
        </p:txBody>
      </p:sp>
      <p:graphicFrame>
        <p:nvGraphicFramePr>
          <p:cNvPr id="4" name="Организационная диаграмма 3"/>
          <p:cNvGraphicFramePr/>
          <p:nvPr/>
        </p:nvGraphicFramePr>
        <p:xfrm>
          <a:off x="571472" y="642918"/>
          <a:ext cx="835824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://www.playcast.ru/uploads/2016/02/04/1715249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857232"/>
            <a:ext cx="9144000" cy="22479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 голуби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tengrinews.kz/userdata/news/2012/news_207552/photo_44997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48" y="928670"/>
            <a:ext cx="2271714" cy="165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Английский карьер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6116" y="2000240"/>
            <a:ext cx="2366963" cy="170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oscow.vsezverushki.ru/img/full/391014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86446" y="1071546"/>
            <a:ext cx="2790826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lyv.ru/wp-content/uploads/Russkie-pochtovye-golubi-e1450690528513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86380" y="4143380"/>
            <a:ext cx="2714644" cy="186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Голуби спартак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4348" y="4143380"/>
            <a:ext cx="2871788" cy="19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15074" y="307181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Голуби-чехи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592933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почтовые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6143644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3714752"/>
            <a:ext cx="2357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карьер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2643182"/>
            <a:ext cx="2357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Бельгийские спортивные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Гонные или летные голуби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Белые голуби в полете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40768"/>
            <a:ext cx="6984776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Мясные голуби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Мясной голубь породы Кинг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85926"/>
            <a:ext cx="3857652" cy="2319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виды диких голубей в россии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714488"/>
            <a:ext cx="2928958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71604" y="5786454"/>
            <a:ext cx="2357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Английская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модена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414338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9975" y="-32953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голуби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Декоративный голубь породы Барб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8082" y="785794"/>
            <a:ext cx="2366637" cy="1779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Брненский дутыш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2934932"/>
            <a:ext cx="2407506" cy="1595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Богемская космоногая волшебная ласточка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05572" y="790825"/>
            <a:ext cx="2424114" cy="2262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Саксонский священник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57950" y="3961249"/>
            <a:ext cx="2571736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Павлиний голубь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705135" y="2851320"/>
            <a:ext cx="2224405" cy="157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Венценосный голубь"/>
          <p:cNvPicPr/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308908" y="4939956"/>
            <a:ext cx="2263092" cy="1424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Фото декоративного курчавого голубя">
            <a:hlinkClick r:id="rId10"/>
          </p:cNvPr>
          <p:cNvPicPr/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57158" y="774574"/>
            <a:ext cx="2397125" cy="179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55390" y="4521133"/>
            <a:ext cx="3137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Берненский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дутыш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043028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Барб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6239" y="4422945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8908" y="6378804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Венценосный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33693" y="6146976"/>
            <a:ext cx="3134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Саксонский священник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64627" y="3135236"/>
            <a:ext cx="2906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Богемская космоногая ласточка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335" y="868218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Кучерявый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5273" y="-98980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 с нашей голубятни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26250" r="24002" b="6552"/>
          <a:stretch/>
        </p:blipFill>
        <p:spPr>
          <a:xfrm>
            <a:off x="1619672" y="695059"/>
            <a:ext cx="5904656" cy="578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1547664" y="166328"/>
            <a:ext cx="5832648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9363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8544"/>
            <a:ext cx="6912768" cy="6650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624" y="77507"/>
            <a:ext cx="8391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Размножение голубей.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84321" y="1772816"/>
            <a:ext cx="44079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		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У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голубей яйца насиживают обе птицы (примерно 14-15 дней). Самец обычно обогревает кладку с 10 до 16 часов, самка проводит на гнезде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все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</a:rPr>
              <a:t>оставшееся время. В гнезде, как правило, бывает от 1 до 3 яиц. В течение года у голубей бывает несколько выводков.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6601" b="9051"/>
          <a:stretch/>
        </p:blipFill>
        <p:spPr>
          <a:xfrm>
            <a:off x="5220072" y="1588470"/>
            <a:ext cx="3296117" cy="519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830" t="16428" r="13233" b="22532"/>
          <a:stretch/>
        </p:blipFill>
        <p:spPr>
          <a:xfrm>
            <a:off x="602557" y="332656"/>
            <a:ext cx="7938883" cy="529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7036" y="5780105"/>
            <a:ext cx="828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Голубенок пробил клювиком скорлупку и выходит из нее </a:t>
            </a:r>
          </a:p>
        </p:txBody>
      </p:sp>
    </p:spTree>
    <p:extLst>
      <p:ext uri="{BB962C8B-B14F-4D97-AF65-F5344CB8AC3E}">
        <p14:creationId xmlns:p14="http://schemas.microsoft.com/office/powerpoint/2010/main" val="257189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931" t="19696" r="14497" b="19394"/>
          <a:stretch/>
        </p:blipFill>
        <p:spPr>
          <a:xfrm>
            <a:off x="539552" y="260648"/>
            <a:ext cx="810872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19486" y="5562153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Птенец голый, беспомощный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673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079" t="13621" r="9855" b="18471"/>
          <a:stretch/>
        </p:blipFill>
        <p:spPr>
          <a:xfrm>
            <a:off x="935595" y="143445"/>
            <a:ext cx="7272808" cy="565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55576" y="593467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Самец и самка по очереди кормят птенцов кашицей, которую отрыгивают им в клювик. Кашица уходит голубенку в зоб, он там ее и переваривает.</a:t>
            </a:r>
          </a:p>
        </p:txBody>
      </p:sp>
    </p:spTree>
    <p:extLst>
      <p:ext uri="{BB962C8B-B14F-4D97-AF65-F5344CB8AC3E}">
        <p14:creationId xmlns:p14="http://schemas.microsoft.com/office/powerpoint/2010/main" val="1487905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88640"/>
            <a:ext cx="8561706" cy="5688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587727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Птенцы подросли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01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05" y="5757915"/>
            <a:ext cx="903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Птенцу 1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месяц. Он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слетел с гнезда, но его еще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кормят родители.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902" t="26703" r="23049" b="31363"/>
          <a:stretch/>
        </p:blipFill>
        <p:spPr>
          <a:xfrm>
            <a:off x="803581" y="260648"/>
            <a:ext cx="7224803" cy="5418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47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13"/>
          <p:cNvPicPr>
            <a:picLocks noChangeAspect="1"/>
          </p:cNvPicPr>
          <p:nvPr/>
        </p:nvPicPr>
        <p:blipFill rotWithShape="1">
          <a:blip r:embed="rId3" cstate="screen"/>
          <a:srcRect l="10303" t="3901" r="5028" b="1483"/>
          <a:stretch/>
        </p:blipFill>
        <p:spPr>
          <a:xfrm>
            <a:off x="1727684" y="181631"/>
            <a:ext cx="5688632" cy="522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59024" y="55892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Еще </a:t>
            </a:r>
            <a:r>
              <a:rPr lang="ru-RU" sz="20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2 недели птенчики «выходят на улицу» и делают первые шаги по земле. Они самостоятельно начинают клевать зернышки и пить водичку.</a:t>
            </a:r>
            <a:endParaRPr lang="ru-RU" sz="20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78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439" y="28636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корм предпочитают голуби?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83878"/>
            <a:ext cx="41665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Голуби питаются семенами растений. Им необходим минеральный корм (соль), гравий. Голуби пьют много воды для набухания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твердых зерен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. 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94702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Пшеница, семена просо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ячменя, подсолнечника, горох.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56" y="1490029"/>
            <a:ext cx="4253999" cy="504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14290"/>
            <a:ext cx="707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Голубятня моего деда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3731"/>
            <a:ext cx="426647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http://litsait.ru/images/photos/medium/article5386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741161" y="4725144"/>
            <a:ext cx="2402964" cy="177165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6334"/>
            <a:ext cx="4803998" cy="640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9" t="33581" r="37190" b="58932"/>
          <a:stretch/>
        </p:blipFill>
        <p:spPr>
          <a:xfrm>
            <a:off x="1043608" y="328524"/>
            <a:ext cx="7416824" cy="620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7223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www.playcast.ru/uploads/2016/02/04/1715249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86709"/>
            <a:ext cx="9144000" cy="22479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285728"/>
            <a:ext cx="71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36" y="1585794"/>
            <a:ext cx="8858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справочную, научно-популярную литературу, я смогла узнать о голубях  много интересных фактов.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Голубь часто упоминается в древних легендах и преданиях. Голубь может развивать скорость до 180 км в час. Оказывается, голуби кормят своих птенцов молочком.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наблюдений мне удалось узнать, что уход за домашними голубями нелегкое дело. Содержать их может только человек, по - настоящему любящий этих птиц и преданный им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моя работа может быть использована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темы «Птицы».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7" descr="index_3692-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3540539" cy="2616212"/>
          </a:xfrm>
          <a:prstGeom prst="rect">
            <a:avLst/>
          </a:prstGeom>
          <a:noFill/>
        </p:spPr>
      </p:pic>
      <p:pic>
        <p:nvPicPr>
          <p:cNvPr id="8" name="Picture 7" descr="index_3692-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69399" y="285728"/>
            <a:ext cx="3174601" cy="26162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5710" y="5511164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71" y="291698"/>
            <a:ext cx="4221061" cy="529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-21433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698213"/>
            <a:ext cx="460851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Каждый день мы с ребятами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встречаемся с голубями на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прогулке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 Вот однажды возник вопрос,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а чем питаются голуби, как размножаются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дедушка-любитель по содержанию домашних птиц. У него   есть  куры, индюки, попугаи. Свою любовь к птицам он передал нам, своим внукам. Особое место в его жизни занимают голуби. Разведение голубей - нелегкий труд. Так и возникла идея, изучить образ жизни голубей,  как ухаживать, что необходимо знать о содержании голубей, чем лучше кормить?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/>
          <a:stretch/>
        </p:blipFill>
        <p:spPr>
          <a:xfrm>
            <a:off x="4759031" y="726456"/>
            <a:ext cx="4205457" cy="572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43566"/>
            <a:ext cx="9144793" cy="7145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31101" r="29001" b="41599"/>
          <a:stretch/>
        </p:blipFill>
        <p:spPr>
          <a:xfrm>
            <a:off x="611560" y="260648"/>
            <a:ext cx="8142441" cy="604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792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43566"/>
            <a:ext cx="9144793" cy="7145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948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85852" y="500042"/>
            <a:ext cx="6143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5538" y="219080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540" y="1201010"/>
            <a:ext cx="828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о жизни голубей через познавательно-исследовательскую деятельность и  дать советы тем, кто хочет завести голубей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303" b="31100"/>
          <a:stretch/>
        </p:blipFill>
        <p:spPr>
          <a:xfrm>
            <a:off x="2350005" y="3237925"/>
            <a:ext cx="4015361" cy="339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275" y="0"/>
            <a:ext cx="9144000" cy="70009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1357298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519" y="196910"/>
            <a:ext cx="8100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63261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Информационно-накопительный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20" y="2732920"/>
            <a:ext cx="5281783" cy="411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.pxhere.com/photos/14/8c/air_atmosphere_background_blue_bright_climate_cloud_cloudscape-1153543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260648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484784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окружение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553370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497</Words>
  <Application>Microsoft Office PowerPoint</Application>
  <PresentationFormat>Экран (4:3)</PresentationFormat>
  <Paragraphs>79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Bookman Old Style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84</cp:revision>
  <dcterms:created xsi:type="dcterms:W3CDTF">2018-02-21T17:36:33Z</dcterms:created>
  <dcterms:modified xsi:type="dcterms:W3CDTF">2021-03-28T11:32:54Z</dcterms:modified>
</cp:coreProperties>
</file>