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70" r:id="rId11"/>
    <p:sldId id="263" r:id="rId12"/>
    <p:sldId id="264" r:id="rId13"/>
    <p:sldId id="272" r:id="rId14"/>
    <p:sldId id="266" r:id="rId15"/>
    <p:sldId id="267" r:id="rId16"/>
    <p:sldId id="269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Проект: </a:t>
            </a:r>
            <a:br>
              <a:rPr lang="ru-RU" dirty="0" smtClean="0"/>
            </a:br>
            <a:r>
              <a:rPr lang="ru-RU" dirty="0" smtClean="0"/>
              <a:t>«МОЯ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Алексеева Е.А.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основной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Игровая деятельность: формировать умение проявлять интерес к игровым действиям сверстников, обучение детей реализации игрового замысла. </a:t>
            </a:r>
            <a:r>
              <a:rPr lang="ru-RU" sz="3600" u="sng" dirty="0" smtClean="0"/>
              <a:t>Сюжетно-</a:t>
            </a:r>
            <a:r>
              <a:rPr lang="ru-RU" sz="3600" dirty="0" smtClean="0"/>
              <a:t> </a:t>
            </a:r>
            <a:r>
              <a:rPr lang="ru-RU" sz="3600" u="sng" dirty="0" smtClean="0"/>
              <a:t>ролевые игры </a:t>
            </a:r>
            <a:r>
              <a:rPr lang="ru-RU" sz="3600" dirty="0" smtClean="0"/>
              <a:t>« Семья», «Дочки – матери».</a:t>
            </a:r>
            <a:endParaRPr lang="ru-RU" sz="3600" dirty="0"/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МЫ </a:t>
            </a:r>
            <a:r>
              <a:rPr lang="ru-RU" dirty="0" smtClean="0"/>
              <a:t>ИГРАЕМ</a:t>
            </a:r>
            <a:r>
              <a:rPr lang="ru-RU" dirty="0" smtClean="0"/>
              <a:t>. </a:t>
            </a:r>
            <a:r>
              <a:rPr lang="ru-RU" smtClean="0"/>
              <a:t>Дочки – матери!</a:t>
            </a:r>
            <a:endParaRPr lang="ru-RU" dirty="0"/>
          </a:p>
        </p:txBody>
      </p:sp>
      <p:pic>
        <p:nvPicPr>
          <p:cNvPr id="5" name="Содержимое 4" descr="DSCN96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DSCN96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Просмотр мультфильма. «Мама для мамонтёнка»</a:t>
            </a:r>
            <a:endParaRPr lang="ru-RU" dirty="0"/>
          </a:p>
        </p:txBody>
      </p:sp>
      <p:pic>
        <p:nvPicPr>
          <p:cNvPr id="5" name="Содержимое 4" descr="DSCN96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DSCN96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ХУДОЖЕСТВЕННОЙ ЛИТЕРАТУРЫ.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ru-RU" sz="3600" dirty="0" smtClean="0"/>
              <a:t>Формировать умение внимательно слушать стихотворения, сказки. Формирование интереса и потребности в чтении (восприятии) книг.</a:t>
            </a:r>
            <a:endParaRPr lang="ru-RU" sz="3600" dirty="0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мы читаем.</a:t>
            </a:r>
            <a:endParaRPr lang="ru-RU" dirty="0"/>
          </a:p>
        </p:txBody>
      </p:sp>
      <p:pic>
        <p:nvPicPr>
          <p:cNvPr id="5" name="Содержимое 4" descr="DSCN97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4451680" cy="3698800"/>
          </a:xfrm>
          <a:prstGeom prst="pentagon">
            <a:avLst/>
          </a:prstGeom>
        </p:spPr>
      </p:pic>
      <p:pic>
        <p:nvPicPr>
          <p:cNvPr id="6" name="Содержимое 5" descr="DSCN97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414509">
            <a:off x="4756457" y="1986104"/>
            <a:ext cx="3057995" cy="2640806"/>
          </a:xfrm>
          <a:prstGeom prst="teardrop">
            <a:avLst/>
          </a:prstGeom>
        </p:spPr>
      </p:pic>
    </p:spTree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97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41872" y="1052736"/>
            <a:ext cx="4401344" cy="4680520"/>
          </a:xfrm>
          <a:prstGeom prst="star7">
            <a:avLst/>
          </a:prstGeom>
        </p:spPr>
      </p:pic>
      <p:pic>
        <p:nvPicPr>
          <p:cNvPr id="6" name="Содержимое 5" descr="DSCN97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772816"/>
            <a:ext cx="3521075" cy="3410768"/>
          </a:xfrm>
          <a:prstGeom prst="hexagon">
            <a:avLst/>
          </a:prstGeom>
        </p:spPr>
      </p:pic>
    </p:spTree>
  </p:cSld>
  <p:clrMapOvr>
    <a:masterClrMapping/>
  </p:clrMapOvr>
  <p:transition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ТЕАТРАЛИЗОВАННАЯ ИГРА ПО СКАЗКЕ «КОЛОБОК»</a:t>
            </a:r>
            <a:endParaRPr lang="ru-RU" dirty="0"/>
          </a:p>
        </p:txBody>
      </p:sp>
      <p:pic>
        <p:nvPicPr>
          <p:cNvPr id="8" name="Содержимое 7" descr="DSCN97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628800"/>
            <a:ext cx="4032448" cy="4680520"/>
          </a:xfrm>
          <a:prstGeom prst="pentagon">
            <a:avLst/>
          </a:prstGeom>
        </p:spPr>
      </p:pic>
      <p:pic>
        <p:nvPicPr>
          <p:cNvPr id="7" name="Содержимое 6" descr="DSCN978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3960440" cy="4320480"/>
          </a:xfrm>
        </p:spPr>
      </p:pic>
    </p:spTree>
  </p:cSld>
  <p:clrMapOvr>
    <a:masterClrMapping/>
  </p:clrMapOvr>
  <p:transition>
    <p:cover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КОЛОБОК.КОЛОБОК. </a:t>
            </a:r>
            <a:endParaRPr lang="ru-RU" dirty="0"/>
          </a:p>
        </p:txBody>
      </p:sp>
      <p:pic>
        <p:nvPicPr>
          <p:cNvPr id="5" name="Содержимое 4" descr="DSCN97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3521075" cy="4896544"/>
          </a:xfrm>
          <a:prstGeom prst="plaque">
            <a:avLst/>
          </a:prstGeom>
        </p:spPr>
      </p:pic>
      <p:pic>
        <p:nvPicPr>
          <p:cNvPr id="6" name="Содержимое 5" descr="DSCN97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484784"/>
            <a:ext cx="3521075" cy="5040560"/>
          </a:xfr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Семейные традиции. Новый год, рождество христово.</a:t>
            </a:r>
            <a:endParaRPr lang="ru-RU" dirty="0"/>
          </a:p>
        </p:txBody>
      </p:sp>
      <p:pic>
        <p:nvPicPr>
          <p:cNvPr id="5" name="Содержимое 4" descr="Без названия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3600400" cy="4248471"/>
          </a:xfrm>
        </p:spPr>
      </p:pic>
      <p:pic>
        <p:nvPicPr>
          <p:cNvPr id="6" name="Содержимое 5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844824"/>
            <a:ext cx="3528392" cy="4176464"/>
          </a:xfrm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светлая пасха. День рождения.</a:t>
            </a:r>
            <a:endParaRPr lang="ru-RU" dirty="0"/>
          </a:p>
        </p:txBody>
      </p:sp>
      <p:pic>
        <p:nvPicPr>
          <p:cNvPr id="5" name="Содержимое 4" descr="Без назван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3923927" cy="4104456"/>
          </a:xfrm>
          <a:prstGeom prst="parallelogram">
            <a:avLst/>
          </a:prstGeom>
        </p:spPr>
      </p:pic>
      <p:pic>
        <p:nvPicPr>
          <p:cNvPr id="6" name="Содержимое 5" descr="imag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484783"/>
            <a:ext cx="3672408" cy="5109439"/>
          </a:xfrm>
          <a:prstGeom prst="heart">
            <a:avLst/>
          </a:prstGeom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4534237_moya-sem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ru-RU" sz="2800" dirty="0" smtClean="0"/>
              <a:t>В результате данной работы дети познакомились с такими понятиями как «Семья»,имя, фамилия , а также больше узнали о своей семье её членах (мама, папа, брат, сестра ,бабушка, дедушка).</a:t>
            </a:r>
          </a:p>
          <a:p>
            <a:r>
              <a:rPr lang="ru-RU" dirty="0" smtClean="0"/>
              <a:t>Продукт проектной деятельности: вместе с родителями было создано индивидуальное оформление « Моя дружная семья»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97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3521075" cy="4824536"/>
          </a:xfrm>
          <a:prstGeom prst="flowChartAlternateProcess">
            <a:avLst/>
          </a:prstGeom>
        </p:spPr>
      </p:pic>
      <p:pic>
        <p:nvPicPr>
          <p:cNvPr id="6" name="Содержимое 5" descr="DSCN97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628800"/>
            <a:ext cx="3521075" cy="4248472"/>
          </a:xfrm>
          <a:prstGeom prst="pentagon">
            <a:avLst/>
          </a:prstGeom>
        </p:spPr>
      </p:pic>
    </p:spTree>
  </p:cSld>
  <p:clrMapOvr>
    <a:masterClrMapping/>
  </p:clrMapOvr>
  <p:transition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        СПАСИБО ЗА ВНИМАНИЕ!!!</a:t>
            </a:r>
            <a:endParaRPr lang="ru-RU" sz="36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Актуальность темы заключается в том, что она помогает детям получить более широкие знания о семье. Формировать осознанное представление о необходимости заботиться о своей семье. Ознакомление детей с понятием «семья» невозможно без непосредственной поддержки самой семьи. Родители должны дать понять ребенку, что он часть семьи, что это очень важно. В семье все любят друг друга и заботятся друг о друге.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Формирование у детей первоначальных представлений о семье.</a:t>
            </a:r>
            <a:endParaRPr lang="ru-RU" sz="4000" dirty="0"/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 детей с понятием «семья», «имя», «фамилия».</a:t>
            </a:r>
          </a:p>
          <a:p>
            <a:r>
              <a:rPr lang="ru-RU" dirty="0" smtClean="0"/>
              <a:t>Учить называть членов семьи: мама , папа, брат,  сестра, бабушка , дедушка.</a:t>
            </a:r>
          </a:p>
          <a:p>
            <a:r>
              <a:rPr lang="ru-RU" dirty="0" smtClean="0"/>
              <a:t>Воспитывать у детей любовь и уважение к членам семьи, учить проявлять заботу о родных людях.</a:t>
            </a:r>
          </a:p>
          <a:p>
            <a:r>
              <a:rPr lang="ru-RU" dirty="0" smtClean="0"/>
              <a:t>Способствовать активному вовлечению родителей в совместную деятельность с ребенком в условиях семьи и детского сада. </a:t>
            </a:r>
          </a:p>
        </p:txBody>
      </p:sp>
    </p:spTree>
  </p:cSld>
  <p:clrMapOvr>
    <a:masterClrMapping/>
  </p:clrMapOvr>
  <p:transition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Вид проекта: </a:t>
            </a:r>
            <a:r>
              <a:rPr lang="ru-RU" sz="3600" dirty="0" smtClean="0"/>
              <a:t>творческий.</a:t>
            </a:r>
          </a:p>
          <a:p>
            <a:r>
              <a:rPr lang="ru-RU" sz="3600" u="sng" dirty="0" smtClean="0"/>
              <a:t>Продолжительность проекта: </a:t>
            </a:r>
            <a:r>
              <a:rPr lang="ru-RU" sz="3600" dirty="0" smtClean="0"/>
              <a:t>краткосрочный (2 недели).</a:t>
            </a:r>
          </a:p>
          <a:p>
            <a:r>
              <a:rPr lang="ru-RU" sz="3600" u="sng" dirty="0" smtClean="0"/>
              <a:t>Участники проекта: </a:t>
            </a:r>
            <a:r>
              <a:rPr lang="ru-RU" sz="3600" dirty="0" smtClean="0"/>
              <a:t>воспитатель группы, дети, родители.</a:t>
            </a:r>
            <a:endParaRPr lang="ru-RU" sz="3600" dirty="0"/>
          </a:p>
        </p:txBody>
      </p:sp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ожидаемый результат.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Дети больше узнают о своей семье: о членах семьи, о жизни бабушек и дедушек , совместная деятельность будет способствовать укреплению детских – родительских отношений.</a:t>
            </a:r>
            <a:endParaRPr lang="ru-RU" sz="3600" dirty="0"/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рассматривание фотографий семьи, беседы о семье «Моя семья» « Праздники в моей семье»</a:t>
            </a:r>
          </a:p>
          <a:p>
            <a:r>
              <a:rPr lang="ru-RU" dirty="0" smtClean="0"/>
              <a:t>2. Подборка стихов о маме и папе, о бабушке и дедушке.</a:t>
            </a:r>
          </a:p>
          <a:p>
            <a:r>
              <a:rPr lang="ru-RU" dirty="0" smtClean="0"/>
              <a:t>3. Подбор дидактических, сюжетно- ролевых, театрализованных игр на семейную тематику.</a:t>
            </a:r>
          </a:p>
          <a:p>
            <a:r>
              <a:rPr lang="ru-RU" dirty="0" smtClean="0"/>
              <a:t>4. Подготовка атрибутов для сюжетно- ролевых (Семья) «Дочки- матери», дидактических (ЧЬЯ МАМА?) и театрализованных игр ( Колобок).</a:t>
            </a:r>
            <a:endParaRPr lang="ru-RU" dirty="0"/>
          </a:p>
        </p:txBody>
      </p:sp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ДРУЖНАЯ СЕМЬЯ.</a:t>
            </a:r>
            <a:endParaRPr lang="ru-RU" dirty="0"/>
          </a:p>
        </p:txBody>
      </p:sp>
      <p:pic>
        <p:nvPicPr>
          <p:cNvPr id="4" name="Содержимое 3" descr="cartoon-family-nnpqfz0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26193"/>
            <a:ext cx="6768752" cy="5092184"/>
          </a:xfr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1268</TotalTime>
  <Words>451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Проект:  «МОЯ СЕМЬЯ»</vt:lpstr>
      <vt:lpstr>Слайд 2</vt:lpstr>
      <vt:lpstr>Актуальность. </vt:lpstr>
      <vt:lpstr>Цель проекта:</vt:lpstr>
      <vt:lpstr>Задачи проекта:</vt:lpstr>
      <vt:lpstr>Слайд 6</vt:lpstr>
      <vt:lpstr>ожидаемый результат.</vt:lpstr>
      <vt:lpstr>Подготовительный этап:</vt:lpstr>
      <vt:lpstr>МОЯ ДРУЖНАЯ СЕМЬЯ.</vt:lpstr>
      <vt:lpstr>  основной этап.</vt:lpstr>
      <vt:lpstr> МЫ ИГРАЕМ. Дочки – матери!</vt:lpstr>
      <vt:lpstr> Просмотр мультфильма. «Мама для мамонтёнка»</vt:lpstr>
      <vt:lpstr>ЧТЕНИЕ ХУДОЖЕСТВЕННОЙ ЛИТЕРАТУРЫ.</vt:lpstr>
      <vt:lpstr>  мы читаем.</vt:lpstr>
      <vt:lpstr>Слайд 15</vt:lpstr>
      <vt:lpstr>ТЕАТРАЛИЗОВАННАЯ ИГРА ПО СКАЗКЕ «КОЛОБОК»</vt:lpstr>
      <vt:lpstr>КОЛОБОК.КОЛОБОК. </vt:lpstr>
      <vt:lpstr>Семейные традиции. Новый год, рождество христово.</vt:lpstr>
      <vt:lpstr> светлая пасха. День рождения.</vt:lpstr>
      <vt:lpstr>Заключительный этап: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Моя семья – моё богатство»</dc:title>
  <dc:creator>admin</dc:creator>
  <cp:lastModifiedBy>admin</cp:lastModifiedBy>
  <cp:revision>79</cp:revision>
  <dcterms:created xsi:type="dcterms:W3CDTF">2018-01-24T08:09:26Z</dcterms:created>
  <dcterms:modified xsi:type="dcterms:W3CDTF">2018-01-30T06:15:39Z</dcterms:modified>
</cp:coreProperties>
</file>