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8" r:id="rId3"/>
    <p:sldId id="257" r:id="rId4"/>
    <p:sldId id="258" r:id="rId5"/>
    <p:sldId id="259" r:id="rId6"/>
    <p:sldId id="260" r:id="rId7"/>
    <p:sldId id="261" r:id="rId8"/>
    <p:sldId id="262" r:id="rId9"/>
    <p:sldId id="265" r:id="rId10"/>
    <p:sldId id="270" r:id="rId11"/>
    <p:sldId id="263" r:id="rId12"/>
    <p:sldId id="264" r:id="rId13"/>
    <p:sldId id="272" r:id="rId14"/>
    <p:sldId id="266" r:id="rId15"/>
    <p:sldId id="267" r:id="rId16"/>
    <p:sldId id="269" r:id="rId17"/>
    <p:sldId id="271" r:id="rId18"/>
    <p:sldId id="273" r:id="rId19"/>
    <p:sldId id="274" r:id="rId20"/>
    <p:sldId id="275" r:id="rId21"/>
    <p:sldId id="276" r:id="rId22"/>
    <p:sldId id="277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FF6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2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30.01.2018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30.01.2018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30.01.2018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30.01.2018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30.01.2018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30.01.2018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30.01.2018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30.01.2018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30.01.2018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30.01.2018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30.01.2018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30.01.2018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Проект: </a:t>
            </a:r>
            <a:br>
              <a:rPr lang="ru-RU" dirty="0" smtClean="0"/>
            </a:br>
            <a:r>
              <a:rPr lang="ru-RU" dirty="0" smtClean="0"/>
              <a:t>«МОЯ СЕМЬЯ»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Воспитатель Алексеева Е.А.</a:t>
            </a:r>
            <a:endParaRPr lang="ru-RU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  основной этап.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3600" dirty="0" smtClean="0"/>
              <a:t>Игровая деятельность: формировать умение проявлять интерес к игровым действиям сверстников, обучение детей реализации игрового замысла. </a:t>
            </a:r>
            <a:r>
              <a:rPr lang="ru-RU" sz="3600" u="sng" dirty="0" smtClean="0"/>
              <a:t>Сюжетно-</a:t>
            </a:r>
            <a:r>
              <a:rPr lang="ru-RU" sz="3600" dirty="0" smtClean="0"/>
              <a:t> </a:t>
            </a:r>
            <a:r>
              <a:rPr lang="ru-RU" sz="3600" u="sng" dirty="0" smtClean="0"/>
              <a:t>ролевые игры </a:t>
            </a:r>
            <a:r>
              <a:rPr lang="ru-RU" sz="3600" dirty="0" smtClean="0"/>
              <a:t>« Семья», «Дочки – матери».</a:t>
            </a:r>
            <a:endParaRPr lang="ru-RU" sz="3600" dirty="0"/>
          </a:p>
        </p:txBody>
      </p:sp>
    </p:spTree>
  </p:cSld>
  <p:clrMapOvr>
    <a:masterClrMapping/>
  </p:clrMapOvr>
  <p:transition>
    <p:newsflash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 МЫ </a:t>
            </a:r>
            <a:r>
              <a:rPr lang="ru-RU" dirty="0" smtClean="0"/>
              <a:t>ИГРАЕМ</a:t>
            </a:r>
            <a:r>
              <a:rPr lang="ru-RU" dirty="0" smtClean="0"/>
              <a:t>. </a:t>
            </a:r>
            <a:r>
              <a:rPr lang="ru-RU" smtClean="0"/>
              <a:t>Дочки – матери!</a:t>
            </a:r>
            <a:endParaRPr lang="ru-RU" dirty="0"/>
          </a:p>
        </p:txBody>
      </p:sp>
      <p:pic>
        <p:nvPicPr>
          <p:cNvPr id="5" name="Содержимое 4" descr="DSCN9694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2542778"/>
            <a:ext cx="3521075" cy="2640806"/>
          </a:xfrm>
        </p:spPr>
      </p:pic>
      <p:pic>
        <p:nvPicPr>
          <p:cNvPr id="6" name="Содержимое 5" descr="DSCN9690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178300" y="2542778"/>
            <a:ext cx="3521075" cy="2640806"/>
          </a:xfrm>
        </p:spPr>
      </p:pic>
    </p:spTree>
  </p:cSld>
  <p:clrMapOvr>
    <a:masterClrMapping/>
  </p:clrMapOvr>
  <p:transition>
    <p:strips dir="ld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 Просмотр мультфильма. «Мама для мамонтёнка»</a:t>
            </a:r>
            <a:endParaRPr lang="ru-RU" dirty="0"/>
          </a:p>
        </p:txBody>
      </p:sp>
      <p:pic>
        <p:nvPicPr>
          <p:cNvPr id="5" name="Содержимое 4" descr="DSCN9692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2542778"/>
            <a:ext cx="3521075" cy="2640806"/>
          </a:xfrm>
        </p:spPr>
      </p:pic>
      <p:pic>
        <p:nvPicPr>
          <p:cNvPr id="6" name="Содержимое 5" descr="DSCN9698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178300" y="2542778"/>
            <a:ext cx="3521075" cy="2640806"/>
          </a:xfrm>
        </p:spPr>
      </p:pic>
    </p:spTree>
  </p:cSld>
  <p:clrMapOvr>
    <a:masterClrMapping/>
  </p:clrMapOvr>
  <p:transition>
    <p:strips dir="ru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ЧТЕНИЕ ХУДОЖЕСТВЕННОЙ ЛИТЕРАТУРЫ.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8"/>
            <a:r>
              <a:rPr lang="ru-RU" sz="3600" dirty="0" smtClean="0"/>
              <a:t>Формировать умение внимательно слушать стихотворения, сказки. Формирование интереса и потребности в чтении (восприятии) книг.</a:t>
            </a:r>
            <a:endParaRPr lang="ru-RU" sz="3600" dirty="0"/>
          </a:p>
        </p:txBody>
      </p:sp>
    </p:spTree>
  </p:cSld>
  <p:clrMapOvr>
    <a:masterClrMapping/>
  </p:clrMapOvr>
  <p:transition>
    <p:split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  мы читаем.</a:t>
            </a:r>
            <a:endParaRPr lang="ru-RU" dirty="0"/>
          </a:p>
        </p:txBody>
      </p:sp>
      <p:pic>
        <p:nvPicPr>
          <p:cNvPr id="5" name="Содержимое 4" descr="DSCN9768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1484784"/>
            <a:ext cx="4451680" cy="3698800"/>
          </a:xfrm>
          <a:prstGeom prst="pentagon">
            <a:avLst/>
          </a:prstGeom>
        </p:spPr>
      </p:pic>
      <p:pic>
        <p:nvPicPr>
          <p:cNvPr id="6" name="Содержимое 5" descr="DSCN9765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 rot="1414509">
            <a:off x="4756457" y="1986104"/>
            <a:ext cx="3057995" cy="2640806"/>
          </a:xfrm>
          <a:prstGeom prst="teardrop">
            <a:avLst/>
          </a:prstGeom>
        </p:spPr>
      </p:pic>
    </p:spTree>
  </p:cSld>
  <p:clrMapOvr>
    <a:masterClrMapping/>
  </p:clrMapOvr>
  <p:transition>
    <p:plus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4" descr="DSCN9764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-141872" y="1052736"/>
            <a:ext cx="4401344" cy="4680520"/>
          </a:xfrm>
          <a:prstGeom prst="star7">
            <a:avLst/>
          </a:prstGeom>
        </p:spPr>
      </p:pic>
      <p:pic>
        <p:nvPicPr>
          <p:cNvPr id="6" name="Содержимое 5" descr="DSCN9766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178300" y="1772816"/>
            <a:ext cx="3521075" cy="3410768"/>
          </a:xfrm>
          <a:prstGeom prst="hexagon">
            <a:avLst/>
          </a:prstGeom>
        </p:spPr>
      </p:pic>
    </p:spTree>
  </p:cSld>
  <p:clrMapOvr>
    <a:masterClrMapping/>
  </p:clrMapOvr>
  <p:transition>
    <p:cover dir="ru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ТЕАТРАЛИЗОВАННАЯ ИГРА ПО СКАЗКЕ «КОЛОБОК»</a:t>
            </a:r>
            <a:endParaRPr lang="ru-RU" dirty="0"/>
          </a:p>
        </p:txBody>
      </p:sp>
      <p:pic>
        <p:nvPicPr>
          <p:cNvPr id="8" name="Содержимое 7" descr="DSCN9778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067944" y="1628800"/>
            <a:ext cx="4032448" cy="4680520"/>
          </a:xfrm>
          <a:prstGeom prst="pentagon">
            <a:avLst/>
          </a:prstGeom>
        </p:spPr>
      </p:pic>
      <p:pic>
        <p:nvPicPr>
          <p:cNvPr id="7" name="Содержимое 6" descr="DSCN9780.JPG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>
          <a:xfrm>
            <a:off x="179512" y="1844824"/>
            <a:ext cx="3960440" cy="4320480"/>
          </a:xfrm>
        </p:spPr>
      </p:pic>
    </p:spTree>
  </p:cSld>
  <p:clrMapOvr>
    <a:masterClrMapping/>
  </p:clrMapOvr>
  <p:transition>
    <p:cover dir="ru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КОЛОБОК.КОЛОБОК. </a:t>
            </a:r>
            <a:endParaRPr lang="ru-RU" dirty="0"/>
          </a:p>
        </p:txBody>
      </p:sp>
      <p:pic>
        <p:nvPicPr>
          <p:cNvPr id="5" name="Содержимое 4" descr="DSCN9779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1484784"/>
            <a:ext cx="3521075" cy="4896544"/>
          </a:xfrm>
          <a:prstGeom prst="plaque">
            <a:avLst/>
          </a:prstGeom>
        </p:spPr>
      </p:pic>
      <p:pic>
        <p:nvPicPr>
          <p:cNvPr id="6" name="Содержимое 5" descr="DSCN9781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178300" y="1484784"/>
            <a:ext cx="3521075" cy="5040560"/>
          </a:xfrm>
        </p:spPr>
      </p:pic>
    </p:spTree>
  </p:cSld>
  <p:clrMapOvr>
    <a:masterClrMapping/>
  </p:clrMapOvr>
  <p:transition>
    <p:wipe dir="d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Семейные традиции. Новый год, рождество христово.</a:t>
            </a:r>
            <a:endParaRPr lang="ru-RU" dirty="0"/>
          </a:p>
        </p:txBody>
      </p:sp>
      <p:pic>
        <p:nvPicPr>
          <p:cNvPr id="5" name="Содержимое 4" descr="Без названия (1)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251520" y="1844824"/>
            <a:ext cx="3600400" cy="4248471"/>
          </a:xfrm>
        </p:spPr>
      </p:pic>
      <p:pic>
        <p:nvPicPr>
          <p:cNvPr id="6" name="Содержимое 5" descr="images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139952" y="1844824"/>
            <a:ext cx="3528392" cy="4176464"/>
          </a:xfrm>
        </p:spPr>
      </p:pic>
    </p:spTree>
  </p:cSld>
  <p:clrMapOvr>
    <a:masterClrMapping/>
  </p:clrMapOvr>
  <p:transition>
    <p:newsflash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 светлая пасха. День рождения.</a:t>
            </a:r>
            <a:endParaRPr lang="ru-RU" dirty="0"/>
          </a:p>
        </p:txBody>
      </p:sp>
      <p:pic>
        <p:nvPicPr>
          <p:cNvPr id="5" name="Содержимое 4" descr="Без названия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1844824"/>
            <a:ext cx="3923927" cy="4104456"/>
          </a:xfrm>
          <a:prstGeom prst="parallelogram">
            <a:avLst/>
          </a:prstGeom>
        </p:spPr>
      </p:pic>
      <p:pic>
        <p:nvPicPr>
          <p:cNvPr id="6" name="Содержимое 5" descr="images.pn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283968" y="1484783"/>
            <a:ext cx="3672408" cy="5109439"/>
          </a:xfrm>
          <a:prstGeom prst="heart">
            <a:avLst/>
          </a:prstGeom>
        </p:spPr>
      </p:pic>
    </p:spTree>
  </p:cSld>
  <p:clrMapOvr>
    <a:masterClrMapping/>
  </p:clrMapOvr>
  <p:transition>
    <p:split dir="in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1344534237_moya-semya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8172400" cy="6858000"/>
          </a:xfrm>
        </p:spPr>
      </p:pic>
    </p:spTree>
  </p:cSld>
  <p:clrMapOvr>
    <a:masterClrMapping/>
  </p:clrMapOvr>
  <p:transition>
    <p:wheel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Заключительный этап: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8"/>
            <a:r>
              <a:rPr lang="ru-RU" sz="2800" dirty="0" smtClean="0"/>
              <a:t>В результате данной работы дети познакомились с такими понятиями как «Семья»,имя, фамилия , а также больше узнали о своей семье её членах (мама, папа, брат, сестра ,бабушка, дедушка).</a:t>
            </a:r>
          </a:p>
          <a:p>
            <a:r>
              <a:rPr lang="ru-RU" dirty="0" smtClean="0"/>
              <a:t>Продукт проектной деятельности: вместе с родителями было создано индивидуальное оформление « Моя дружная семья»</a:t>
            </a:r>
            <a:endParaRPr lang="ru-RU" dirty="0"/>
          </a:p>
        </p:txBody>
      </p:sp>
    </p:spTree>
  </p:cSld>
  <p:clrMapOvr>
    <a:masterClrMapping/>
  </p:clrMapOvr>
  <p:transition>
    <p:wheel spokes="1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4" descr="DSCN9776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1268760"/>
            <a:ext cx="3521075" cy="4824536"/>
          </a:xfrm>
          <a:prstGeom prst="flowChartAlternateProcess">
            <a:avLst/>
          </a:prstGeom>
        </p:spPr>
      </p:pic>
      <p:pic>
        <p:nvPicPr>
          <p:cNvPr id="6" name="Содержимое 5" descr="DSCN9774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178300" y="1628800"/>
            <a:ext cx="3521075" cy="4248472"/>
          </a:xfrm>
          <a:prstGeom prst="pentagon">
            <a:avLst/>
          </a:prstGeom>
        </p:spPr>
      </p:pic>
    </p:spTree>
  </p:cSld>
  <p:clrMapOvr>
    <a:masterClrMapping/>
  </p:clrMapOvr>
  <p:transition>
    <p:wheel spokes="3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2"/>
          </a:solidFill>
        </p:spPr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solidFill>
            <a:schemeClr val="accent2"/>
          </a:solidFill>
        </p:spPr>
        <p:txBody>
          <a:bodyPr/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sz="3600" dirty="0" smtClean="0"/>
              <a:t>        СПАСИБО ЗА ВНИМАНИЕ!!!</a:t>
            </a:r>
            <a:endParaRPr lang="ru-RU" sz="3600" dirty="0"/>
          </a:p>
        </p:txBody>
      </p:sp>
    </p:spTree>
  </p:cSld>
  <p:clrMapOvr>
    <a:masterClrMapping/>
  </p:clrMapOvr>
  <p:transition>
    <p:cover dir="r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Актуальность.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Актуальность темы заключается в том, что она помогает детям получить более широкие знания о семье. Формировать осознанное представление о необходимости заботиться о своей семье. Ознакомление детей с понятием «семья» невозможно без непосредственной поддержки самой семьи. Родители должны дать понять ребенку, что он часть семьи, что это очень важно. В семье все любят друг друга и заботятся друг о друге.</a:t>
            </a:r>
            <a:endParaRPr lang="ru-RU" dirty="0"/>
          </a:p>
        </p:txBody>
      </p:sp>
    </p:spTree>
  </p:cSld>
  <p:clrMapOvr>
    <a:masterClrMapping/>
  </p:clrMapOvr>
  <p:transition>
    <p:strips dir="rd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Цель проекта: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000" dirty="0" smtClean="0"/>
              <a:t>Формирование у детей первоначальных представлений о семье.</a:t>
            </a:r>
            <a:endParaRPr lang="ru-RU" sz="4000" dirty="0"/>
          </a:p>
        </p:txBody>
      </p:sp>
    </p:spTree>
  </p:cSld>
  <p:clrMapOvr>
    <a:masterClrMapping/>
  </p:clrMapOvr>
  <p:transition>
    <p:circl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Задачи проекта: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Познакомить детей с понятием «семья», «имя», «фамилия».</a:t>
            </a:r>
          </a:p>
          <a:p>
            <a:r>
              <a:rPr lang="ru-RU" dirty="0" smtClean="0"/>
              <a:t>Учить называть членов семьи: мама , папа, брат,  сестра, бабушка , дедушка.</a:t>
            </a:r>
          </a:p>
          <a:p>
            <a:r>
              <a:rPr lang="ru-RU" dirty="0" smtClean="0"/>
              <a:t>Воспитывать у детей любовь и уважение к членам семьи, учить проявлять заботу о родных людях.</a:t>
            </a:r>
          </a:p>
          <a:p>
            <a:r>
              <a:rPr lang="ru-RU" dirty="0" smtClean="0"/>
              <a:t>Способствовать активному вовлечению родителей в совместную деятельность с ребенком в условиях семьи и детского сада. </a:t>
            </a:r>
          </a:p>
        </p:txBody>
      </p:sp>
    </p:spTree>
  </p:cSld>
  <p:clrMapOvr>
    <a:masterClrMapping/>
  </p:clrMapOvr>
  <p:transition>
    <p:cover dir="ld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3600" u="sng" dirty="0" smtClean="0"/>
              <a:t>Вид проекта: </a:t>
            </a:r>
            <a:r>
              <a:rPr lang="ru-RU" sz="3600" dirty="0" smtClean="0"/>
              <a:t>творческий.</a:t>
            </a:r>
          </a:p>
          <a:p>
            <a:r>
              <a:rPr lang="ru-RU" sz="3600" u="sng" dirty="0" smtClean="0"/>
              <a:t>Продолжительность проекта: </a:t>
            </a:r>
            <a:r>
              <a:rPr lang="ru-RU" sz="3600" dirty="0" smtClean="0"/>
              <a:t>краткосрочный (2 недели).</a:t>
            </a:r>
          </a:p>
          <a:p>
            <a:r>
              <a:rPr lang="ru-RU" sz="3600" u="sng" dirty="0" smtClean="0"/>
              <a:t>Участники проекта: </a:t>
            </a:r>
            <a:r>
              <a:rPr lang="ru-RU" sz="3600" dirty="0" smtClean="0"/>
              <a:t>воспитатель группы, дети, родители.</a:t>
            </a:r>
            <a:endParaRPr lang="ru-RU" sz="3600" dirty="0"/>
          </a:p>
        </p:txBody>
      </p:sp>
    </p:spTree>
  </p:cSld>
  <p:clrMapOvr>
    <a:masterClrMapping/>
  </p:clrMapOvr>
  <p:transition>
    <p:diamond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ожидаемый результат.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3600" dirty="0" smtClean="0"/>
              <a:t>Дети больше узнают о своей семье: о членах семьи, о жизни бабушек и дедушек , совместная деятельность будет способствовать укреплению детских – родительских отношений.</a:t>
            </a:r>
            <a:endParaRPr lang="ru-RU" sz="3600" dirty="0"/>
          </a:p>
        </p:txBody>
      </p:sp>
    </p:spTree>
  </p:cSld>
  <p:clrMapOvr>
    <a:masterClrMapping/>
  </p:clrMapOvr>
  <p:transition>
    <p:push dir="r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Подготовительный этап: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1. рассматривание фотографий семьи, беседы о семье «Моя семья» « Праздники в моей семье»</a:t>
            </a:r>
          </a:p>
          <a:p>
            <a:r>
              <a:rPr lang="ru-RU" dirty="0" smtClean="0"/>
              <a:t>2. Подборка стихов о маме и папе, о бабушке и дедушке.</a:t>
            </a:r>
          </a:p>
          <a:p>
            <a:r>
              <a:rPr lang="ru-RU" dirty="0" smtClean="0"/>
              <a:t>3. Подбор дидактических, сюжетно- ролевых, театрализованных игр на семейную тематику.</a:t>
            </a:r>
          </a:p>
          <a:p>
            <a:r>
              <a:rPr lang="ru-RU" dirty="0" smtClean="0"/>
              <a:t>4. Подготовка атрибутов для сюжетно- ролевых (Семья) «Дочки- матери», дидактических (ЧЬЯ МАМА?) и театрализованных игр ( Колобок).</a:t>
            </a:r>
            <a:endParaRPr lang="ru-RU" dirty="0"/>
          </a:p>
        </p:txBody>
      </p:sp>
    </p:spTree>
  </p:cSld>
  <p:clrMapOvr>
    <a:masterClrMapping/>
  </p:clrMapOvr>
  <p:transition>
    <p:cover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МОЯ ДРУЖНАЯ СЕМЬЯ.</a:t>
            </a:r>
            <a:endParaRPr lang="ru-RU" dirty="0"/>
          </a:p>
        </p:txBody>
      </p:sp>
      <p:pic>
        <p:nvPicPr>
          <p:cNvPr id="4" name="Содержимое 3" descr="cartoon-family-nnpqfz0g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11560" y="1426193"/>
            <a:ext cx="6768752" cy="5092184"/>
          </a:xfrm>
        </p:spPr>
      </p:pic>
    </p:spTree>
  </p:cSld>
  <p:clrMapOvr>
    <a:masterClrMapping/>
  </p:clrMapOvr>
  <p:transition>
    <p:dissolve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1268</TotalTime>
  <Words>451</Words>
  <Application>Microsoft Office PowerPoint</Application>
  <PresentationFormat>Экран (4:3)</PresentationFormat>
  <Paragraphs>41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Изящная</vt:lpstr>
      <vt:lpstr>Проект:  «МОЯ СЕМЬЯ»</vt:lpstr>
      <vt:lpstr>Слайд 2</vt:lpstr>
      <vt:lpstr>Актуальность. </vt:lpstr>
      <vt:lpstr>Цель проекта:</vt:lpstr>
      <vt:lpstr>Задачи проекта:</vt:lpstr>
      <vt:lpstr>Слайд 6</vt:lpstr>
      <vt:lpstr>ожидаемый результат.</vt:lpstr>
      <vt:lpstr>Подготовительный этап:</vt:lpstr>
      <vt:lpstr>МОЯ ДРУЖНАЯ СЕМЬЯ.</vt:lpstr>
      <vt:lpstr>  основной этап.</vt:lpstr>
      <vt:lpstr> МЫ ИГРАЕМ. Дочки – матери!</vt:lpstr>
      <vt:lpstr> Просмотр мультфильма. «Мама для мамонтёнка»</vt:lpstr>
      <vt:lpstr>ЧТЕНИЕ ХУДОЖЕСТВЕННОЙ ЛИТЕРАТУРЫ.</vt:lpstr>
      <vt:lpstr>  мы читаем.</vt:lpstr>
      <vt:lpstr>Слайд 15</vt:lpstr>
      <vt:lpstr>ТЕАТРАЛИЗОВАННАЯ ИГРА ПО СКАЗКЕ «КОЛОБОК»</vt:lpstr>
      <vt:lpstr>КОЛОБОК.КОЛОБОК. </vt:lpstr>
      <vt:lpstr>Семейные традиции. Новый год, рождество христово.</vt:lpstr>
      <vt:lpstr> светлая пасха. День рождения.</vt:lpstr>
      <vt:lpstr>Заключительный этап:</vt:lpstr>
      <vt:lpstr>Слайд 21</vt:lpstr>
      <vt:lpstr>Слайд 22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Проект « Моя семья – моё богатство»</dc:title>
  <dc:creator>admin</dc:creator>
  <cp:lastModifiedBy>admin</cp:lastModifiedBy>
  <cp:revision>79</cp:revision>
  <dcterms:created xsi:type="dcterms:W3CDTF">2018-01-24T08:09:26Z</dcterms:created>
  <dcterms:modified xsi:type="dcterms:W3CDTF">2018-01-30T06:15:39Z</dcterms:modified>
</cp:coreProperties>
</file>